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5" r:id="rId2"/>
    <p:sldId id="276" r:id="rId3"/>
    <p:sldId id="27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67" d="100"/>
          <a:sy n="67" d="100"/>
        </p:scale>
        <p:origin x="12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358F4A-0576-4AA4-94A7-76D5BE5C68C4}" type="datetimeFigureOut">
              <a:rPr lang="en-US" smtClean="0"/>
              <a:t>12/14/2020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AD597F-9790-4394-A90E-1B78296364AB}" type="slidenum">
              <a:rPr lang="en-US" smtClean="0"/>
              <a:t>‹#›</a:t>
            </a:fld>
            <a:endParaRPr lang="en-US"/>
          </a:p>
        </p:txBody>
      </p:sp>
    </p:spTree>
    <p:extLst>
      <p:ext uri="{BB962C8B-B14F-4D97-AF65-F5344CB8AC3E}">
        <p14:creationId xmlns:p14="http://schemas.microsoft.com/office/powerpoint/2010/main" val="218841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AF5BD-787D-44A5-B144-21517830680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8F75-8532-4CE0-B73A-34D87CC7549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7569" y="6019800"/>
            <a:ext cx="21526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31146" y="5236503"/>
            <a:ext cx="1305495" cy="783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AF5BD-787D-44A5-B144-21517830680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8F75-8532-4CE0-B73A-34D87CC75490}"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AF5BD-787D-44A5-B144-21517830680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8F75-8532-4CE0-B73A-34D87CC75490}"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AF5BD-787D-44A5-B144-21517830680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8F75-8532-4CE0-B73A-34D87CC75490}"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AF5BD-787D-44A5-B144-21517830680C}"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8F75-8532-4CE0-B73A-34D87CC7549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AF5BD-787D-44A5-B144-21517830680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B8F75-8532-4CE0-B73A-34D87CC75490}"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AF5BD-787D-44A5-B144-21517830680C}"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B8F75-8532-4CE0-B73A-34D87CC7549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EAF5BD-787D-44A5-B144-21517830680C}"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B8F75-8532-4CE0-B73A-34D87CC75490}" type="slidenum">
              <a:rPr lang="en-US" smtClean="0"/>
              <a:t>‹#›</a:t>
            </a:fld>
            <a:endParaRPr lang="en-US"/>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7569" y="6019800"/>
            <a:ext cx="21526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31146" y="5236503"/>
            <a:ext cx="1305495" cy="783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AF5BD-787D-44A5-B144-21517830680C}"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B8F75-8532-4CE0-B73A-34D87CC75490}" type="slidenum">
              <a:rPr lang="en-US" smtClean="0"/>
              <a:t>‹#›</a:t>
            </a:fld>
            <a:endParaRPr lang="en-US"/>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EAF5BD-787D-44A5-B144-21517830680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B8F75-8532-4CE0-B73A-34D87CC7549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EAF5BD-787D-44A5-B144-21517830680C}"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B8F75-8532-4CE0-B73A-34D87CC75490}"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57377" y="6248400"/>
            <a:ext cx="88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0EAF5BD-787D-44A5-B144-21517830680C}" type="datetimeFigureOut">
              <a:rPr lang="en-US" smtClean="0"/>
              <a:t>12/14/2020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78B8F75-8532-4CE0-B73A-34D87CC754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002060"/>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youtu.be/DsYEpoCWQaw" TargetMode="External"/><Relationship Id="rId1" Type="http://schemas.openxmlformats.org/officeDocument/2006/relationships/slideLayout" Target="../slideLayouts/slideLayout2.xml"/><Relationship Id="rId4" Type="http://schemas.openxmlformats.org/officeDocument/2006/relationships/hyperlink" Target="https://pixabay.com/en/click-tag-button-internet-web-978023/"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AFB7B-09CD-4E3F-B3F6-D378FCA795CD}"/>
              </a:ext>
            </a:extLst>
          </p:cNvPr>
          <p:cNvSpPr>
            <a:spLocks noGrp="1"/>
          </p:cNvSpPr>
          <p:nvPr>
            <p:ph type="title"/>
          </p:nvPr>
        </p:nvSpPr>
        <p:spPr>
          <a:xfrm>
            <a:off x="2667000" y="2133600"/>
            <a:ext cx="3886200" cy="990600"/>
          </a:xfrm>
          <a:solidFill>
            <a:schemeClr val="tx1"/>
          </a:solidFill>
          <a:ln>
            <a:solidFill>
              <a:schemeClr val="tx1"/>
            </a:solidFill>
          </a:ln>
          <a:scene3d>
            <a:camera prst="orthographicFront"/>
            <a:lightRig rig="threePt" dir="t"/>
          </a:scene3d>
          <a:sp3d>
            <a:bevelT/>
          </a:sp3d>
        </p:spPr>
        <p:txBody>
          <a:bodyPr>
            <a:normAutofit fontScale="90000"/>
          </a:bodyPr>
          <a:lstStyle/>
          <a:p>
            <a:r>
              <a:rPr lang="en-US" sz="6600" b="1" dirty="0">
                <a:solidFill>
                  <a:schemeClr val="bg1"/>
                </a:solidFill>
              </a:rPr>
              <a:t>Connect 4</a:t>
            </a:r>
          </a:p>
        </p:txBody>
      </p:sp>
    </p:spTree>
    <p:extLst>
      <p:ext uri="{BB962C8B-B14F-4D97-AF65-F5344CB8AC3E}">
        <p14:creationId xmlns:p14="http://schemas.microsoft.com/office/powerpoint/2010/main" val="290156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8E25-8420-4EDD-9D62-CC1FB3EC838F}"/>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2DAEE3EA-0FD9-4AF3-9D69-0DF97CCB9C29}"/>
              </a:ext>
            </a:extLst>
          </p:cNvPr>
          <p:cNvSpPr>
            <a:spLocks noGrp="1"/>
          </p:cNvSpPr>
          <p:nvPr>
            <p:ph idx="1"/>
          </p:nvPr>
        </p:nvSpPr>
        <p:spPr>
          <a:xfrm>
            <a:off x="628650" y="1989617"/>
            <a:ext cx="7886700" cy="3500355"/>
          </a:xfrm>
        </p:spPr>
        <p:txBody>
          <a:bodyPr>
            <a:normAutofit fontScale="92500" lnSpcReduction="10000"/>
          </a:bodyPr>
          <a:lstStyle/>
          <a:p>
            <a:r>
              <a:rPr lang="en-US" dirty="0"/>
              <a:t>DO NOT play in presentation mode</a:t>
            </a:r>
          </a:p>
          <a:p>
            <a:r>
              <a:rPr lang="en-US" dirty="0"/>
              <a:t>When it is a players turn, they drag their circle piece to the column they want to put it in. The piece should be placed in the last slot of that column or the first open slot (on top of other pieces).</a:t>
            </a:r>
          </a:p>
          <a:p>
            <a:pPr lvl="1"/>
            <a:r>
              <a:rPr lang="en-US" dirty="0"/>
              <a:t>If your students have remote access control, they can drag pieces on their own. </a:t>
            </a:r>
          </a:p>
          <a:p>
            <a:pPr lvl="1"/>
            <a:r>
              <a:rPr lang="en-US" dirty="0"/>
              <a:t>If they do not have remote access have them tell you which #column they want their piece to be placed on their turn.</a:t>
            </a:r>
          </a:p>
          <a:p>
            <a:r>
              <a:rPr lang="en-US" dirty="0"/>
              <a:t>Continue play between 2 players or teams of players until someone gets 4 in a row or all slots have been filled.</a:t>
            </a:r>
          </a:p>
        </p:txBody>
      </p:sp>
      <p:sp>
        <p:nvSpPr>
          <p:cNvPr id="4" name="TextBox 3">
            <a:extLst>
              <a:ext uri="{FF2B5EF4-FFF2-40B4-BE49-F238E27FC236}">
                <a16:creationId xmlns:a16="http://schemas.microsoft.com/office/drawing/2014/main" id="{20CF8267-A0D8-4F3B-809D-0828EC09B44C}"/>
              </a:ext>
            </a:extLst>
          </p:cNvPr>
          <p:cNvSpPr txBox="1"/>
          <p:nvPr/>
        </p:nvSpPr>
        <p:spPr>
          <a:xfrm>
            <a:off x="1943100" y="5936218"/>
            <a:ext cx="5257800" cy="369332"/>
          </a:xfrm>
          <a:prstGeom prst="rect">
            <a:avLst/>
          </a:prstGeom>
          <a:noFill/>
        </p:spPr>
        <p:txBody>
          <a:bodyPr wrap="square" rtlCol="0">
            <a:spAutoFit/>
          </a:bodyPr>
          <a:lstStyle/>
          <a:p>
            <a:r>
              <a:rPr lang="en-US" dirty="0"/>
              <a:t>Video example: </a:t>
            </a:r>
            <a:r>
              <a:rPr lang="en-US" dirty="0">
                <a:hlinkClick r:id="rId2"/>
              </a:rPr>
              <a:t>https://youtu.be/DsYEpoCWQaw</a:t>
            </a:r>
            <a:r>
              <a:rPr lang="en-US" dirty="0"/>
              <a:t> </a:t>
            </a:r>
          </a:p>
        </p:txBody>
      </p:sp>
      <p:pic>
        <p:nvPicPr>
          <p:cNvPr id="6" name="Picture 5" descr="A picture containing icon&#10;&#10;Description automatically generated">
            <a:extLst>
              <a:ext uri="{FF2B5EF4-FFF2-40B4-BE49-F238E27FC236}">
                <a16:creationId xmlns:a16="http://schemas.microsoft.com/office/drawing/2014/main" id="{4480AD04-871C-45CE-880E-D34E468C0AC4}"/>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106210" y="5701784"/>
            <a:ext cx="836890" cy="838200"/>
          </a:xfrm>
          <a:prstGeom prst="rect">
            <a:avLst/>
          </a:prstGeom>
        </p:spPr>
      </p:pic>
    </p:spTree>
    <p:extLst>
      <p:ext uri="{BB962C8B-B14F-4D97-AF65-F5344CB8AC3E}">
        <p14:creationId xmlns:p14="http://schemas.microsoft.com/office/powerpoint/2010/main" val="50684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587263" y="4430310"/>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9" name="Oval 8">
            <a:extLst>
              <a:ext uri="{FF2B5EF4-FFF2-40B4-BE49-F238E27FC236}">
                <a16:creationId xmlns:a16="http://schemas.microsoft.com/office/drawing/2014/main" id="{11217C7B-3B8A-4AD9-80FA-1CA27D7BB3F2}"/>
              </a:ext>
            </a:extLst>
          </p:cNvPr>
          <p:cNvSpPr/>
          <p:nvPr/>
        </p:nvSpPr>
        <p:spPr>
          <a:xfrm>
            <a:off x="2491031" y="1331685"/>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0" name="Oval 9">
            <a:extLst>
              <a:ext uri="{FF2B5EF4-FFF2-40B4-BE49-F238E27FC236}">
                <a16:creationId xmlns:a16="http://schemas.microsoft.com/office/drawing/2014/main" id="{4BE13ECB-532E-4389-9CCD-CD55CFE9027B}"/>
              </a:ext>
            </a:extLst>
          </p:cNvPr>
          <p:cNvSpPr/>
          <p:nvPr/>
        </p:nvSpPr>
        <p:spPr>
          <a:xfrm>
            <a:off x="1596050" y="3820542"/>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 name="Oval 10">
            <a:extLst>
              <a:ext uri="{FF2B5EF4-FFF2-40B4-BE49-F238E27FC236}">
                <a16:creationId xmlns:a16="http://schemas.microsoft.com/office/drawing/2014/main" id="{6E13DE78-0ABA-4C47-A228-F7FC7E407232}"/>
              </a:ext>
            </a:extLst>
          </p:cNvPr>
          <p:cNvSpPr/>
          <p:nvPr/>
        </p:nvSpPr>
        <p:spPr>
          <a:xfrm>
            <a:off x="1606970" y="3210774"/>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 name="Oval 11">
            <a:extLst>
              <a:ext uri="{FF2B5EF4-FFF2-40B4-BE49-F238E27FC236}">
                <a16:creationId xmlns:a16="http://schemas.microsoft.com/office/drawing/2014/main" id="{049BADBB-8FFB-4F81-8C0B-0C508E0C6E30}"/>
              </a:ext>
            </a:extLst>
          </p:cNvPr>
          <p:cNvSpPr/>
          <p:nvPr/>
        </p:nvSpPr>
        <p:spPr>
          <a:xfrm>
            <a:off x="1596050" y="2589336"/>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3" name="Oval 12">
            <a:extLst>
              <a:ext uri="{FF2B5EF4-FFF2-40B4-BE49-F238E27FC236}">
                <a16:creationId xmlns:a16="http://schemas.microsoft.com/office/drawing/2014/main" id="{41252A93-F290-48D1-A8DE-C4983236AFB5}"/>
              </a:ext>
            </a:extLst>
          </p:cNvPr>
          <p:cNvSpPr/>
          <p:nvPr/>
        </p:nvSpPr>
        <p:spPr>
          <a:xfrm>
            <a:off x="1606970" y="1951306"/>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5" name="Oval 14">
            <a:extLst>
              <a:ext uri="{FF2B5EF4-FFF2-40B4-BE49-F238E27FC236}">
                <a16:creationId xmlns:a16="http://schemas.microsoft.com/office/drawing/2014/main" id="{46782F70-10AA-4E8F-9432-ADF9DCD05AFB}"/>
              </a:ext>
            </a:extLst>
          </p:cNvPr>
          <p:cNvSpPr/>
          <p:nvPr/>
        </p:nvSpPr>
        <p:spPr>
          <a:xfrm>
            <a:off x="2491031" y="3812170"/>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6" name="Oval 15">
            <a:extLst>
              <a:ext uri="{FF2B5EF4-FFF2-40B4-BE49-F238E27FC236}">
                <a16:creationId xmlns:a16="http://schemas.microsoft.com/office/drawing/2014/main" id="{768D3A76-3106-4FBE-A842-75361E044B70}"/>
              </a:ext>
            </a:extLst>
          </p:cNvPr>
          <p:cNvSpPr/>
          <p:nvPr/>
        </p:nvSpPr>
        <p:spPr>
          <a:xfrm>
            <a:off x="2493314" y="3193985"/>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7" name="Oval 16">
            <a:extLst>
              <a:ext uri="{FF2B5EF4-FFF2-40B4-BE49-F238E27FC236}">
                <a16:creationId xmlns:a16="http://schemas.microsoft.com/office/drawing/2014/main" id="{6669AE72-66CA-4738-B3F2-ECC9774E1436}"/>
              </a:ext>
            </a:extLst>
          </p:cNvPr>
          <p:cNvSpPr/>
          <p:nvPr/>
        </p:nvSpPr>
        <p:spPr>
          <a:xfrm>
            <a:off x="2491031" y="2589336"/>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8" name="Oval 17">
            <a:extLst>
              <a:ext uri="{FF2B5EF4-FFF2-40B4-BE49-F238E27FC236}">
                <a16:creationId xmlns:a16="http://schemas.microsoft.com/office/drawing/2014/main" id="{1C13D85E-D173-4207-B865-F5995074F587}"/>
              </a:ext>
            </a:extLst>
          </p:cNvPr>
          <p:cNvSpPr/>
          <p:nvPr/>
        </p:nvSpPr>
        <p:spPr>
          <a:xfrm>
            <a:off x="2491031" y="1951306"/>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9" name="Oval 18">
            <a:extLst>
              <a:ext uri="{FF2B5EF4-FFF2-40B4-BE49-F238E27FC236}">
                <a16:creationId xmlns:a16="http://schemas.microsoft.com/office/drawing/2014/main" id="{9B574561-49C6-4448-8815-92A409B1399B}"/>
              </a:ext>
            </a:extLst>
          </p:cNvPr>
          <p:cNvSpPr/>
          <p:nvPr/>
        </p:nvSpPr>
        <p:spPr>
          <a:xfrm>
            <a:off x="2491031" y="4423587"/>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20" name="Oval 19">
            <a:extLst>
              <a:ext uri="{FF2B5EF4-FFF2-40B4-BE49-F238E27FC236}">
                <a16:creationId xmlns:a16="http://schemas.microsoft.com/office/drawing/2014/main" id="{4C69A3EF-C993-48CC-826A-9F96E155619A}"/>
              </a:ext>
            </a:extLst>
          </p:cNvPr>
          <p:cNvSpPr/>
          <p:nvPr/>
        </p:nvSpPr>
        <p:spPr>
          <a:xfrm>
            <a:off x="3381576" y="1346063"/>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21" name="Oval 20">
            <a:extLst>
              <a:ext uri="{FF2B5EF4-FFF2-40B4-BE49-F238E27FC236}">
                <a16:creationId xmlns:a16="http://schemas.microsoft.com/office/drawing/2014/main" id="{6A413B3F-E79E-4DEB-90A7-7CAB52E2D0CA}"/>
              </a:ext>
            </a:extLst>
          </p:cNvPr>
          <p:cNvSpPr/>
          <p:nvPr/>
        </p:nvSpPr>
        <p:spPr>
          <a:xfrm>
            <a:off x="3384167" y="1977203"/>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22" name="Oval 21">
            <a:extLst>
              <a:ext uri="{FF2B5EF4-FFF2-40B4-BE49-F238E27FC236}">
                <a16:creationId xmlns:a16="http://schemas.microsoft.com/office/drawing/2014/main" id="{9F6E142C-D811-48B0-B5D5-A6EE35F77C23}"/>
              </a:ext>
            </a:extLst>
          </p:cNvPr>
          <p:cNvSpPr/>
          <p:nvPr/>
        </p:nvSpPr>
        <p:spPr>
          <a:xfrm>
            <a:off x="3374347" y="2572425"/>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23" name="Oval 22">
            <a:extLst>
              <a:ext uri="{FF2B5EF4-FFF2-40B4-BE49-F238E27FC236}">
                <a16:creationId xmlns:a16="http://schemas.microsoft.com/office/drawing/2014/main" id="{21960B89-D285-4126-93BF-B1DDECAC2F84}"/>
              </a:ext>
            </a:extLst>
          </p:cNvPr>
          <p:cNvSpPr/>
          <p:nvPr/>
        </p:nvSpPr>
        <p:spPr>
          <a:xfrm>
            <a:off x="3374347" y="3196483"/>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24" name="Oval 23">
            <a:extLst>
              <a:ext uri="{FF2B5EF4-FFF2-40B4-BE49-F238E27FC236}">
                <a16:creationId xmlns:a16="http://schemas.microsoft.com/office/drawing/2014/main" id="{CA4A6B1F-8EB7-406C-AE66-4AE5761E0C96}"/>
              </a:ext>
            </a:extLst>
          </p:cNvPr>
          <p:cNvSpPr/>
          <p:nvPr/>
        </p:nvSpPr>
        <p:spPr>
          <a:xfrm>
            <a:off x="3384167" y="3820542"/>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25" name="Oval 24">
            <a:extLst>
              <a:ext uri="{FF2B5EF4-FFF2-40B4-BE49-F238E27FC236}">
                <a16:creationId xmlns:a16="http://schemas.microsoft.com/office/drawing/2014/main" id="{435B5757-A29A-40A6-BAAF-AA1EB1D18231}"/>
              </a:ext>
            </a:extLst>
          </p:cNvPr>
          <p:cNvSpPr/>
          <p:nvPr/>
        </p:nvSpPr>
        <p:spPr>
          <a:xfrm>
            <a:off x="3406244" y="4435084"/>
            <a:ext cx="646386" cy="5833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pic>
        <p:nvPicPr>
          <p:cNvPr id="1026" name="Picture 2" descr="Connect Four In A Row Target by Torres Targets">
            <a:extLst>
              <a:ext uri="{FF2B5EF4-FFF2-40B4-BE49-F238E27FC236}">
                <a16:creationId xmlns:a16="http://schemas.microsoft.com/office/drawing/2014/main" id="{E2BFD867-7F9C-4528-81D0-0238337554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054"/>
          <a:stretch/>
        </p:blipFill>
        <p:spPr bwMode="auto">
          <a:xfrm>
            <a:off x="1916955" y="859623"/>
            <a:ext cx="5043266" cy="4815166"/>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74066" y="908391"/>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a:extLst>
              <a:ext uri="{FF2B5EF4-FFF2-40B4-BE49-F238E27FC236}">
                <a16:creationId xmlns:a16="http://schemas.microsoft.com/office/drawing/2014/main" id="{6DE5D4C7-31AD-4834-8757-59B5C673B2B4}"/>
              </a:ext>
            </a:extLst>
          </p:cNvPr>
          <p:cNvSpPr txBox="1"/>
          <p:nvPr/>
        </p:nvSpPr>
        <p:spPr>
          <a:xfrm>
            <a:off x="2220343" y="1844367"/>
            <a:ext cx="194790" cy="369332"/>
          </a:xfrm>
          <a:prstGeom prst="rect">
            <a:avLst/>
          </a:prstGeom>
          <a:noFill/>
        </p:spPr>
        <p:txBody>
          <a:bodyPr wrap="square" rtlCol="0">
            <a:spAutoFit/>
          </a:bodyPr>
          <a:lstStyle/>
          <a:p>
            <a:r>
              <a:rPr lang="en-US" dirty="0"/>
              <a:t>1</a:t>
            </a:r>
          </a:p>
        </p:txBody>
      </p:sp>
      <p:sp>
        <p:nvSpPr>
          <p:cNvPr id="32" name="TextBox 31">
            <a:extLst>
              <a:ext uri="{FF2B5EF4-FFF2-40B4-BE49-F238E27FC236}">
                <a16:creationId xmlns:a16="http://schemas.microsoft.com/office/drawing/2014/main" id="{D9389145-C69E-4FAA-A90A-B06AE42132C1}"/>
              </a:ext>
            </a:extLst>
          </p:cNvPr>
          <p:cNvSpPr txBox="1"/>
          <p:nvPr/>
        </p:nvSpPr>
        <p:spPr>
          <a:xfrm>
            <a:off x="2898549" y="1830464"/>
            <a:ext cx="244159" cy="369332"/>
          </a:xfrm>
          <a:prstGeom prst="rect">
            <a:avLst/>
          </a:prstGeom>
          <a:noFill/>
        </p:spPr>
        <p:txBody>
          <a:bodyPr wrap="square" rtlCol="0">
            <a:spAutoFit/>
          </a:bodyPr>
          <a:lstStyle/>
          <a:p>
            <a:r>
              <a:rPr lang="en-US" dirty="0"/>
              <a:t>2</a:t>
            </a:r>
          </a:p>
        </p:txBody>
      </p:sp>
      <p:sp>
        <p:nvSpPr>
          <p:cNvPr id="34" name="TextBox 33">
            <a:extLst>
              <a:ext uri="{FF2B5EF4-FFF2-40B4-BE49-F238E27FC236}">
                <a16:creationId xmlns:a16="http://schemas.microsoft.com/office/drawing/2014/main" id="{9D242BBB-3DF0-45CD-8297-4874455AF224}"/>
              </a:ext>
            </a:extLst>
          </p:cNvPr>
          <p:cNvSpPr txBox="1"/>
          <p:nvPr/>
        </p:nvSpPr>
        <p:spPr>
          <a:xfrm>
            <a:off x="3598254" y="1837586"/>
            <a:ext cx="368657" cy="369332"/>
          </a:xfrm>
          <a:prstGeom prst="rect">
            <a:avLst/>
          </a:prstGeom>
          <a:noFill/>
        </p:spPr>
        <p:txBody>
          <a:bodyPr wrap="square" rtlCol="0">
            <a:spAutoFit/>
          </a:bodyPr>
          <a:lstStyle/>
          <a:p>
            <a:r>
              <a:rPr lang="en-US" dirty="0"/>
              <a:t>3</a:t>
            </a:r>
          </a:p>
        </p:txBody>
      </p:sp>
      <p:sp>
        <p:nvSpPr>
          <p:cNvPr id="44" name="TextBox 43">
            <a:extLst>
              <a:ext uri="{FF2B5EF4-FFF2-40B4-BE49-F238E27FC236}">
                <a16:creationId xmlns:a16="http://schemas.microsoft.com/office/drawing/2014/main" id="{FF18918F-A0AE-4554-9346-A00F1BB5BA2F}"/>
              </a:ext>
            </a:extLst>
          </p:cNvPr>
          <p:cNvSpPr txBox="1"/>
          <p:nvPr/>
        </p:nvSpPr>
        <p:spPr>
          <a:xfrm>
            <a:off x="4989576" y="3156187"/>
            <a:ext cx="244159" cy="369332"/>
          </a:xfrm>
          <a:prstGeom prst="rect">
            <a:avLst/>
          </a:prstGeom>
          <a:noFill/>
        </p:spPr>
        <p:txBody>
          <a:bodyPr wrap="square" rtlCol="0">
            <a:spAutoFit/>
          </a:bodyPr>
          <a:lstStyle/>
          <a:p>
            <a:endParaRPr lang="en-US" dirty="0"/>
          </a:p>
        </p:txBody>
      </p:sp>
      <p:sp>
        <p:nvSpPr>
          <p:cNvPr id="71" name="TextBox 70">
            <a:extLst>
              <a:ext uri="{FF2B5EF4-FFF2-40B4-BE49-F238E27FC236}">
                <a16:creationId xmlns:a16="http://schemas.microsoft.com/office/drawing/2014/main" id="{22C4E66D-417D-4F86-AD87-515E356604C5}"/>
              </a:ext>
            </a:extLst>
          </p:cNvPr>
          <p:cNvSpPr txBox="1"/>
          <p:nvPr/>
        </p:nvSpPr>
        <p:spPr>
          <a:xfrm>
            <a:off x="5659270" y="1830464"/>
            <a:ext cx="228751" cy="369332"/>
          </a:xfrm>
          <a:prstGeom prst="rect">
            <a:avLst/>
          </a:prstGeom>
          <a:noFill/>
        </p:spPr>
        <p:txBody>
          <a:bodyPr wrap="square" rtlCol="0">
            <a:spAutoFit/>
          </a:bodyPr>
          <a:lstStyle/>
          <a:p>
            <a:r>
              <a:rPr lang="en-US" dirty="0"/>
              <a:t>6</a:t>
            </a:r>
          </a:p>
        </p:txBody>
      </p:sp>
      <p:sp>
        <p:nvSpPr>
          <p:cNvPr id="83" name="TextBox 82">
            <a:extLst>
              <a:ext uri="{FF2B5EF4-FFF2-40B4-BE49-F238E27FC236}">
                <a16:creationId xmlns:a16="http://schemas.microsoft.com/office/drawing/2014/main" id="{6731F317-CEB5-42E4-AFCE-8E61EA4670A1}"/>
              </a:ext>
            </a:extLst>
          </p:cNvPr>
          <p:cNvSpPr txBox="1"/>
          <p:nvPr/>
        </p:nvSpPr>
        <p:spPr>
          <a:xfrm>
            <a:off x="4287815" y="1837585"/>
            <a:ext cx="220061" cy="369332"/>
          </a:xfrm>
          <a:prstGeom prst="rect">
            <a:avLst/>
          </a:prstGeom>
          <a:noFill/>
        </p:spPr>
        <p:txBody>
          <a:bodyPr wrap="square" rtlCol="0">
            <a:spAutoFit/>
          </a:bodyPr>
          <a:lstStyle/>
          <a:p>
            <a:r>
              <a:rPr lang="en-US" dirty="0"/>
              <a:t>4</a:t>
            </a:r>
          </a:p>
        </p:txBody>
      </p:sp>
      <p:sp>
        <p:nvSpPr>
          <p:cNvPr id="89" name="TextBox 88">
            <a:extLst>
              <a:ext uri="{FF2B5EF4-FFF2-40B4-BE49-F238E27FC236}">
                <a16:creationId xmlns:a16="http://schemas.microsoft.com/office/drawing/2014/main" id="{0DDCE8F2-EA5A-461C-8F2F-33FA410E157D}"/>
              </a:ext>
            </a:extLst>
          </p:cNvPr>
          <p:cNvSpPr txBox="1"/>
          <p:nvPr/>
        </p:nvSpPr>
        <p:spPr>
          <a:xfrm>
            <a:off x="4956655" y="1825454"/>
            <a:ext cx="368657" cy="369332"/>
          </a:xfrm>
          <a:prstGeom prst="rect">
            <a:avLst/>
          </a:prstGeom>
          <a:noFill/>
        </p:spPr>
        <p:txBody>
          <a:bodyPr wrap="square" rtlCol="0">
            <a:spAutoFit/>
          </a:bodyPr>
          <a:lstStyle/>
          <a:p>
            <a:r>
              <a:rPr lang="en-US" dirty="0"/>
              <a:t>5</a:t>
            </a:r>
          </a:p>
        </p:txBody>
      </p:sp>
      <p:sp>
        <p:nvSpPr>
          <p:cNvPr id="95" name="TextBox 94">
            <a:extLst>
              <a:ext uri="{FF2B5EF4-FFF2-40B4-BE49-F238E27FC236}">
                <a16:creationId xmlns:a16="http://schemas.microsoft.com/office/drawing/2014/main" id="{2DEFDD4D-54EA-42CC-AFA4-9DEB2C61C201}"/>
              </a:ext>
            </a:extLst>
          </p:cNvPr>
          <p:cNvSpPr txBox="1"/>
          <p:nvPr/>
        </p:nvSpPr>
        <p:spPr>
          <a:xfrm>
            <a:off x="6379076" y="1825453"/>
            <a:ext cx="368657" cy="369332"/>
          </a:xfrm>
          <a:prstGeom prst="rect">
            <a:avLst/>
          </a:prstGeom>
          <a:noFill/>
        </p:spPr>
        <p:txBody>
          <a:bodyPr wrap="square" rtlCol="0">
            <a:spAutoFit/>
          </a:bodyPr>
          <a:lstStyle/>
          <a:p>
            <a:r>
              <a:rPr lang="en-US"/>
              <a:t>7</a:t>
            </a:r>
            <a:endParaRPr lang="en-US" dirty="0"/>
          </a:p>
        </p:txBody>
      </p:sp>
      <p:sp>
        <p:nvSpPr>
          <p:cNvPr id="101" name="Oval 100">
            <a:extLst>
              <a:ext uri="{FF2B5EF4-FFF2-40B4-BE49-F238E27FC236}">
                <a16:creationId xmlns:a16="http://schemas.microsoft.com/office/drawing/2014/main" id="{81D06C5A-7DEA-4ADD-85DF-C370918D1897}"/>
              </a:ext>
            </a:extLst>
          </p:cNvPr>
          <p:cNvSpPr/>
          <p:nvPr/>
        </p:nvSpPr>
        <p:spPr>
          <a:xfrm>
            <a:off x="58294" y="1561103"/>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2" name="Oval 101">
            <a:extLst>
              <a:ext uri="{FF2B5EF4-FFF2-40B4-BE49-F238E27FC236}">
                <a16:creationId xmlns:a16="http://schemas.microsoft.com/office/drawing/2014/main" id="{59A6CD0D-F039-4058-BDC9-E964E6F59044}"/>
              </a:ext>
            </a:extLst>
          </p:cNvPr>
          <p:cNvSpPr/>
          <p:nvPr/>
        </p:nvSpPr>
        <p:spPr>
          <a:xfrm>
            <a:off x="58294" y="2224211"/>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3" name="Oval 102">
            <a:extLst>
              <a:ext uri="{FF2B5EF4-FFF2-40B4-BE49-F238E27FC236}">
                <a16:creationId xmlns:a16="http://schemas.microsoft.com/office/drawing/2014/main" id="{3EFBB851-D2B0-40F5-8AFB-2F894B0140C0}"/>
              </a:ext>
            </a:extLst>
          </p:cNvPr>
          <p:cNvSpPr/>
          <p:nvPr/>
        </p:nvSpPr>
        <p:spPr>
          <a:xfrm>
            <a:off x="58079" y="2887319"/>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4" name="Oval 103">
            <a:extLst>
              <a:ext uri="{FF2B5EF4-FFF2-40B4-BE49-F238E27FC236}">
                <a16:creationId xmlns:a16="http://schemas.microsoft.com/office/drawing/2014/main" id="{21780094-D0FE-4DD2-A20D-8766A76C9FF2}"/>
              </a:ext>
            </a:extLst>
          </p:cNvPr>
          <p:cNvSpPr/>
          <p:nvPr/>
        </p:nvSpPr>
        <p:spPr>
          <a:xfrm>
            <a:off x="56883" y="3583299"/>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5" name="Oval 104">
            <a:extLst>
              <a:ext uri="{FF2B5EF4-FFF2-40B4-BE49-F238E27FC236}">
                <a16:creationId xmlns:a16="http://schemas.microsoft.com/office/drawing/2014/main" id="{939CE2E0-A9F6-4A03-B1E2-D973A377E6BF}"/>
              </a:ext>
            </a:extLst>
          </p:cNvPr>
          <p:cNvSpPr/>
          <p:nvPr/>
        </p:nvSpPr>
        <p:spPr>
          <a:xfrm>
            <a:off x="56883" y="4279278"/>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6" name="Oval 105">
            <a:extLst>
              <a:ext uri="{FF2B5EF4-FFF2-40B4-BE49-F238E27FC236}">
                <a16:creationId xmlns:a16="http://schemas.microsoft.com/office/drawing/2014/main" id="{29DE478E-7732-4AE2-96D6-0D6383BB73F2}"/>
              </a:ext>
            </a:extLst>
          </p:cNvPr>
          <p:cNvSpPr/>
          <p:nvPr/>
        </p:nvSpPr>
        <p:spPr>
          <a:xfrm>
            <a:off x="56883" y="4975258"/>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7" name="Oval 106">
            <a:extLst>
              <a:ext uri="{FF2B5EF4-FFF2-40B4-BE49-F238E27FC236}">
                <a16:creationId xmlns:a16="http://schemas.microsoft.com/office/drawing/2014/main" id="{EF90A960-36AA-4A63-87FE-040544E0AA7F}"/>
              </a:ext>
            </a:extLst>
          </p:cNvPr>
          <p:cNvSpPr/>
          <p:nvPr/>
        </p:nvSpPr>
        <p:spPr>
          <a:xfrm>
            <a:off x="829797" y="892442"/>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8" name="Oval 107">
            <a:extLst>
              <a:ext uri="{FF2B5EF4-FFF2-40B4-BE49-F238E27FC236}">
                <a16:creationId xmlns:a16="http://schemas.microsoft.com/office/drawing/2014/main" id="{2E985ADD-C4DE-414F-8270-F7FDEF2CB702}"/>
              </a:ext>
            </a:extLst>
          </p:cNvPr>
          <p:cNvSpPr/>
          <p:nvPr/>
        </p:nvSpPr>
        <p:spPr>
          <a:xfrm>
            <a:off x="806782" y="1591858"/>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9" name="Oval 108">
            <a:extLst>
              <a:ext uri="{FF2B5EF4-FFF2-40B4-BE49-F238E27FC236}">
                <a16:creationId xmlns:a16="http://schemas.microsoft.com/office/drawing/2014/main" id="{D91C3F3D-44CD-4C50-B18E-F09AD9C3D6EE}"/>
              </a:ext>
            </a:extLst>
          </p:cNvPr>
          <p:cNvSpPr/>
          <p:nvPr/>
        </p:nvSpPr>
        <p:spPr>
          <a:xfrm>
            <a:off x="792833" y="2254967"/>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0" name="Oval 109">
            <a:extLst>
              <a:ext uri="{FF2B5EF4-FFF2-40B4-BE49-F238E27FC236}">
                <a16:creationId xmlns:a16="http://schemas.microsoft.com/office/drawing/2014/main" id="{065B177D-8EC1-42C2-B8B8-A6FFE6ED90DC}"/>
              </a:ext>
            </a:extLst>
          </p:cNvPr>
          <p:cNvSpPr/>
          <p:nvPr/>
        </p:nvSpPr>
        <p:spPr>
          <a:xfrm>
            <a:off x="781332" y="2902323"/>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1" name="Oval 110">
            <a:extLst>
              <a:ext uri="{FF2B5EF4-FFF2-40B4-BE49-F238E27FC236}">
                <a16:creationId xmlns:a16="http://schemas.microsoft.com/office/drawing/2014/main" id="{F77631F4-7BEB-4AF2-BE72-4DD9159BA0CA}"/>
              </a:ext>
            </a:extLst>
          </p:cNvPr>
          <p:cNvSpPr/>
          <p:nvPr/>
        </p:nvSpPr>
        <p:spPr>
          <a:xfrm>
            <a:off x="782573" y="3588524"/>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2" name="Oval 111">
            <a:extLst>
              <a:ext uri="{FF2B5EF4-FFF2-40B4-BE49-F238E27FC236}">
                <a16:creationId xmlns:a16="http://schemas.microsoft.com/office/drawing/2014/main" id="{61780EE7-ED6D-4F3F-98CC-B61375893A51}"/>
              </a:ext>
            </a:extLst>
          </p:cNvPr>
          <p:cNvSpPr/>
          <p:nvPr/>
        </p:nvSpPr>
        <p:spPr>
          <a:xfrm>
            <a:off x="781332" y="4279278"/>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3" name="Oval 112">
            <a:extLst>
              <a:ext uri="{FF2B5EF4-FFF2-40B4-BE49-F238E27FC236}">
                <a16:creationId xmlns:a16="http://schemas.microsoft.com/office/drawing/2014/main" id="{7CC5E340-65A8-4FE2-BBA8-688854B77834}"/>
              </a:ext>
            </a:extLst>
          </p:cNvPr>
          <p:cNvSpPr/>
          <p:nvPr/>
        </p:nvSpPr>
        <p:spPr>
          <a:xfrm>
            <a:off x="798159" y="4965480"/>
            <a:ext cx="646386" cy="583324"/>
          </a:xfrm>
          <a:prstGeom prst="ellipse">
            <a:avLst/>
          </a:prstGeom>
          <a:solidFill>
            <a:srgbClr val="FFFF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Oval 5"/>
          <p:cNvSpPr/>
          <p:nvPr/>
        </p:nvSpPr>
        <p:spPr>
          <a:xfrm>
            <a:off x="7432630" y="960763"/>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4" name="Oval 113">
            <a:extLst>
              <a:ext uri="{FF2B5EF4-FFF2-40B4-BE49-F238E27FC236}">
                <a16:creationId xmlns:a16="http://schemas.microsoft.com/office/drawing/2014/main" id="{CF950311-BBA3-49E4-9EB1-1B6B4C2300BC}"/>
              </a:ext>
            </a:extLst>
          </p:cNvPr>
          <p:cNvSpPr/>
          <p:nvPr/>
        </p:nvSpPr>
        <p:spPr>
          <a:xfrm>
            <a:off x="7435826" y="1647465"/>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5" name="Oval 114">
            <a:extLst>
              <a:ext uri="{FF2B5EF4-FFF2-40B4-BE49-F238E27FC236}">
                <a16:creationId xmlns:a16="http://schemas.microsoft.com/office/drawing/2014/main" id="{EB951DF6-FA4A-4051-849E-E9E2815B8D5A}"/>
              </a:ext>
            </a:extLst>
          </p:cNvPr>
          <p:cNvSpPr/>
          <p:nvPr/>
        </p:nvSpPr>
        <p:spPr>
          <a:xfrm>
            <a:off x="7492039" y="2297673"/>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6" name="Oval 115">
            <a:extLst>
              <a:ext uri="{FF2B5EF4-FFF2-40B4-BE49-F238E27FC236}">
                <a16:creationId xmlns:a16="http://schemas.microsoft.com/office/drawing/2014/main" id="{691C5539-1888-4630-B9D8-74680FC9B383}"/>
              </a:ext>
            </a:extLst>
          </p:cNvPr>
          <p:cNvSpPr/>
          <p:nvPr/>
        </p:nvSpPr>
        <p:spPr>
          <a:xfrm>
            <a:off x="7483015" y="2973945"/>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7" name="Oval 116">
            <a:extLst>
              <a:ext uri="{FF2B5EF4-FFF2-40B4-BE49-F238E27FC236}">
                <a16:creationId xmlns:a16="http://schemas.microsoft.com/office/drawing/2014/main" id="{A31CA5B2-BAC7-4AE8-A0BB-54C0DFDA6835}"/>
              </a:ext>
            </a:extLst>
          </p:cNvPr>
          <p:cNvSpPr/>
          <p:nvPr/>
        </p:nvSpPr>
        <p:spPr>
          <a:xfrm>
            <a:off x="7508399" y="3650216"/>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8" name="Oval 117">
            <a:extLst>
              <a:ext uri="{FF2B5EF4-FFF2-40B4-BE49-F238E27FC236}">
                <a16:creationId xmlns:a16="http://schemas.microsoft.com/office/drawing/2014/main" id="{EBD7EDD3-AE5D-4EDA-9CE2-FB668BD1D9BE}"/>
              </a:ext>
            </a:extLst>
          </p:cNvPr>
          <p:cNvSpPr/>
          <p:nvPr/>
        </p:nvSpPr>
        <p:spPr>
          <a:xfrm>
            <a:off x="8194130" y="945003"/>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19" name="Oval 118">
            <a:extLst>
              <a:ext uri="{FF2B5EF4-FFF2-40B4-BE49-F238E27FC236}">
                <a16:creationId xmlns:a16="http://schemas.microsoft.com/office/drawing/2014/main" id="{D7215267-4FDB-4C40-8C4D-F394D7190402}"/>
              </a:ext>
            </a:extLst>
          </p:cNvPr>
          <p:cNvSpPr/>
          <p:nvPr/>
        </p:nvSpPr>
        <p:spPr>
          <a:xfrm>
            <a:off x="8216220" y="1600570"/>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0" name="Oval 119">
            <a:extLst>
              <a:ext uri="{FF2B5EF4-FFF2-40B4-BE49-F238E27FC236}">
                <a16:creationId xmlns:a16="http://schemas.microsoft.com/office/drawing/2014/main" id="{AF401465-993D-4B1C-B089-A3DD6ECA2B48}"/>
              </a:ext>
            </a:extLst>
          </p:cNvPr>
          <p:cNvSpPr/>
          <p:nvPr/>
        </p:nvSpPr>
        <p:spPr>
          <a:xfrm>
            <a:off x="8244281" y="2254589"/>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1" name="Oval 120">
            <a:extLst>
              <a:ext uri="{FF2B5EF4-FFF2-40B4-BE49-F238E27FC236}">
                <a16:creationId xmlns:a16="http://schemas.microsoft.com/office/drawing/2014/main" id="{9D5929E7-5C46-4301-91F7-E44AFD520334}"/>
              </a:ext>
            </a:extLst>
          </p:cNvPr>
          <p:cNvSpPr/>
          <p:nvPr/>
        </p:nvSpPr>
        <p:spPr>
          <a:xfrm>
            <a:off x="8267590" y="2944891"/>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2" name="Oval 121">
            <a:extLst>
              <a:ext uri="{FF2B5EF4-FFF2-40B4-BE49-F238E27FC236}">
                <a16:creationId xmlns:a16="http://schemas.microsoft.com/office/drawing/2014/main" id="{27AFE8EF-64A6-4674-9D36-F5A04251DBE5}"/>
              </a:ext>
            </a:extLst>
          </p:cNvPr>
          <p:cNvSpPr/>
          <p:nvPr/>
        </p:nvSpPr>
        <p:spPr>
          <a:xfrm>
            <a:off x="8307862" y="3635193"/>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3" name="Oval 122">
            <a:extLst>
              <a:ext uri="{FF2B5EF4-FFF2-40B4-BE49-F238E27FC236}">
                <a16:creationId xmlns:a16="http://schemas.microsoft.com/office/drawing/2014/main" id="{129B25C4-9B7F-4603-81D4-FB535A57DC50}"/>
              </a:ext>
            </a:extLst>
          </p:cNvPr>
          <p:cNvSpPr/>
          <p:nvPr/>
        </p:nvSpPr>
        <p:spPr>
          <a:xfrm>
            <a:off x="7565651" y="4338489"/>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4" name="Oval 123">
            <a:extLst>
              <a:ext uri="{FF2B5EF4-FFF2-40B4-BE49-F238E27FC236}">
                <a16:creationId xmlns:a16="http://schemas.microsoft.com/office/drawing/2014/main" id="{66613585-196C-46A5-AE35-D99356968EBD}"/>
              </a:ext>
            </a:extLst>
          </p:cNvPr>
          <p:cNvSpPr/>
          <p:nvPr/>
        </p:nvSpPr>
        <p:spPr>
          <a:xfrm>
            <a:off x="8331928" y="4339440"/>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5" name="Oval 124">
            <a:extLst>
              <a:ext uri="{FF2B5EF4-FFF2-40B4-BE49-F238E27FC236}">
                <a16:creationId xmlns:a16="http://schemas.microsoft.com/office/drawing/2014/main" id="{B9365CF6-9F6A-470E-944C-3136DC1DD868}"/>
              </a:ext>
            </a:extLst>
          </p:cNvPr>
          <p:cNvSpPr/>
          <p:nvPr/>
        </p:nvSpPr>
        <p:spPr>
          <a:xfrm>
            <a:off x="7578388" y="5002758"/>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
        <p:nvSpPr>
          <p:cNvPr id="126" name="Oval 125">
            <a:extLst>
              <a:ext uri="{FF2B5EF4-FFF2-40B4-BE49-F238E27FC236}">
                <a16:creationId xmlns:a16="http://schemas.microsoft.com/office/drawing/2014/main" id="{52BEEF00-C8D7-4944-8CB9-36FDD4D270AE}"/>
              </a:ext>
            </a:extLst>
          </p:cNvPr>
          <p:cNvSpPr/>
          <p:nvPr/>
        </p:nvSpPr>
        <p:spPr>
          <a:xfrm>
            <a:off x="8307862" y="5002758"/>
            <a:ext cx="646386" cy="583324"/>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00000"/>
              </a:solidFill>
            </a:endParaRPr>
          </a:p>
        </p:txBody>
      </p:sp>
    </p:spTree>
    <p:extLst>
      <p:ext uri="{BB962C8B-B14F-4D97-AF65-F5344CB8AC3E}">
        <p14:creationId xmlns:p14="http://schemas.microsoft.com/office/powerpoint/2010/main" val="827492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ysClr val="windowText" lastClr="000000"/>
      </a:dk1>
      <a:lt1>
        <a:sysClr val="window" lastClr="FFFFFF"/>
      </a:lt1>
      <a:dk2>
        <a:srgbClr val="17406D"/>
      </a:dk2>
      <a:lt2>
        <a:srgbClr val="DBEFF9"/>
      </a:lt2>
      <a:accent1>
        <a:srgbClr val="17406D"/>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hilly AIMS PPT Template_new logo" id="{10A507A7-85A8-455D-9575-ABE1FA29ECE2}" vid="{09213931-9021-4370-89D9-82E16E9457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Philly AIMS PPT Template_new logo</Template>
  <TotalTime>9</TotalTime>
  <Words>136</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Clarity</vt:lpstr>
      <vt:lpstr>Connect 4</vt:lpstr>
      <vt:lpstr>Instructions</vt:lpstr>
      <vt:lpstr>PowerPoint Presentation</vt:lpstr>
    </vt:vector>
  </TitlesOfParts>
  <Company>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4</dc:title>
  <dc:creator>Cooney, Diana</dc:creator>
  <cp:lastModifiedBy>Cooney, Diana J</cp:lastModifiedBy>
  <cp:revision>3</cp:revision>
  <dcterms:created xsi:type="dcterms:W3CDTF">2020-09-15T22:35:24Z</dcterms:created>
  <dcterms:modified xsi:type="dcterms:W3CDTF">2020-12-14T16:21:33Z</dcterms:modified>
</cp:coreProperties>
</file>