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7" r:id="rId2"/>
    <p:sldId id="283" r:id="rId3"/>
    <p:sldId id="286" r:id="rId4"/>
    <p:sldId id="288" r:id="rId5"/>
    <p:sldId id="278" r:id="rId6"/>
    <p:sldId id="279" r:id="rId7"/>
    <p:sldId id="280" r:id="rId8"/>
    <p:sldId id="281" r:id="rId9"/>
    <p:sldId id="282" r:id="rId10"/>
    <p:sldId id="2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412" autoAdjust="0"/>
  </p:normalViewPr>
  <p:slideViewPr>
    <p:cSldViewPr>
      <p:cViewPr varScale="1">
        <p:scale>
          <a:sx n="53" d="100"/>
          <a:sy n="53" d="100"/>
        </p:scale>
        <p:origin x="96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58F4A-0576-4AA4-94A7-76D5BE5C68C4}" type="datetimeFigureOut">
              <a:rPr lang="en-US" smtClean="0"/>
              <a:t>12/14/2020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D597F-9790-4394-A90E-1B78296364AB}" type="slidenum">
              <a:rPr lang="en-US" smtClean="0"/>
              <a:t>‹#›</a:t>
            </a:fld>
            <a:endParaRPr lang="en-US"/>
          </a:p>
        </p:txBody>
      </p:sp>
    </p:spTree>
    <p:extLst>
      <p:ext uri="{BB962C8B-B14F-4D97-AF65-F5344CB8AC3E}">
        <p14:creationId xmlns:p14="http://schemas.microsoft.com/office/powerpoint/2010/main" val="218841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D597F-9790-4394-A90E-1B78296364AB}" type="slidenum">
              <a:rPr lang="en-US" smtClean="0"/>
              <a:t>3</a:t>
            </a:fld>
            <a:endParaRPr lang="en-US"/>
          </a:p>
        </p:txBody>
      </p:sp>
    </p:spTree>
    <p:extLst>
      <p:ext uri="{BB962C8B-B14F-4D97-AF65-F5344CB8AC3E}">
        <p14:creationId xmlns:p14="http://schemas.microsoft.com/office/powerpoint/2010/main" val="24922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square reveals a door- ask if players want to open door or not. If they choose to open door</a:t>
            </a:r>
            <a:r>
              <a:rPr lang="en-US" baseline="0" dirty="0"/>
              <a:t> click on door to reveal their “fate” (booby trap). </a:t>
            </a:r>
          </a:p>
        </p:txBody>
      </p:sp>
      <p:sp>
        <p:nvSpPr>
          <p:cNvPr id="4" name="Slide Number Placeholder 3"/>
          <p:cNvSpPr>
            <a:spLocks noGrp="1"/>
          </p:cNvSpPr>
          <p:nvPr>
            <p:ph type="sldNum" sz="quarter" idx="10"/>
          </p:nvPr>
        </p:nvSpPr>
        <p:spPr/>
        <p:txBody>
          <a:bodyPr/>
          <a:lstStyle/>
          <a:p>
            <a:fld id="{19AD597F-9790-4394-A90E-1B78296364AB}" type="slidenum">
              <a:rPr lang="en-US" smtClean="0"/>
              <a:t>7</a:t>
            </a:fld>
            <a:endParaRPr lang="en-US"/>
          </a:p>
        </p:txBody>
      </p:sp>
    </p:spTree>
    <p:extLst>
      <p:ext uri="{BB962C8B-B14F-4D97-AF65-F5344CB8AC3E}">
        <p14:creationId xmlns:p14="http://schemas.microsoft.com/office/powerpoint/2010/main" val="3641997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EAF5BD-787D-44A5-B144-21517830680C}"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B8F75-8532-4CE0-B73A-34D87CC7549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7569" y="6019800"/>
            <a:ext cx="2152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831146" y="5236503"/>
            <a:ext cx="1305495" cy="783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AF5BD-787D-44A5-B144-21517830680C}"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B8F75-8532-4CE0-B73A-34D87CC75490}"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AF5BD-787D-44A5-B144-21517830680C}"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B8F75-8532-4CE0-B73A-34D87CC75490}"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AF5BD-787D-44A5-B144-21517830680C}"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B8F75-8532-4CE0-B73A-34D87CC75490}"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AF5BD-787D-44A5-B144-21517830680C}"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B8F75-8532-4CE0-B73A-34D87CC7549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EAF5BD-787D-44A5-B144-21517830680C}"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B8F75-8532-4CE0-B73A-34D87CC75490}"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EAF5BD-787D-44A5-B144-21517830680C}"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B8F75-8532-4CE0-B73A-34D87CC7549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EAF5BD-787D-44A5-B144-21517830680C}"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B8F75-8532-4CE0-B73A-34D87CC75490}" type="slidenum">
              <a:rPr lang="en-US" smtClean="0"/>
              <a:t>‹#›</a:t>
            </a:fld>
            <a:endParaRPr lang="en-US"/>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7569" y="6019800"/>
            <a:ext cx="2152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831146" y="5236503"/>
            <a:ext cx="1305495" cy="783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AF5BD-787D-44A5-B144-21517830680C}"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B8F75-8532-4CE0-B73A-34D87CC75490}" type="slidenum">
              <a:rPr lang="en-US" smtClean="0"/>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EAF5BD-787D-44A5-B144-21517830680C}"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B8F75-8532-4CE0-B73A-34D87CC7549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EAF5BD-787D-44A5-B144-21517830680C}"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B8F75-8532-4CE0-B73A-34D87CC75490}"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57377" y="6248400"/>
            <a:ext cx="8890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0EAF5BD-787D-44A5-B144-21517830680C}" type="datetimeFigureOut">
              <a:rPr lang="en-US" smtClean="0"/>
              <a:t>12/14/2020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8B8F75-8532-4CE0-B73A-34D87CC754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rgbClr val="00206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tc6D-Vzhb1Y" TargetMode="External"/><Relationship Id="rId1" Type="http://schemas.openxmlformats.org/officeDocument/2006/relationships/slideLayout" Target="../slideLayouts/slideLayout2.xml"/><Relationship Id="rId4" Type="http://schemas.openxmlformats.org/officeDocument/2006/relationships/hyperlink" Target="https://pixabay.com/en/click-tag-button-internet-web-9780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flickr.com/photos/enigmabadger/10454931004"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4.wdp"/><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flickr.com/photos/enigmabadger/10454931004" TargetMode="Externa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Treasure Hunt </a:t>
            </a:r>
          </a:p>
        </p:txBody>
      </p:sp>
      <p:sp>
        <p:nvSpPr>
          <p:cNvPr id="3" name="Subtitle 2"/>
          <p:cNvSpPr>
            <a:spLocks noGrp="1"/>
          </p:cNvSpPr>
          <p:nvPr>
            <p:ph type="subTitle" idx="1"/>
          </p:nvPr>
        </p:nvSpPr>
        <p:spPr/>
        <p:txBody>
          <a:bodyPr/>
          <a:lstStyle/>
          <a:p>
            <a:r>
              <a:rPr lang="en-US" dirty="0"/>
              <a:t>An adventure game!</a:t>
            </a:r>
          </a:p>
        </p:txBody>
      </p:sp>
    </p:spTree>
    <p:extLst>
      <p:ext uri="{BB962C8B-B14F-4D97-AF65-F5344CB8AC3E}">
        <p14:creationId xmlns:p14="http://schemas.microsoft.com/office/powerpoint/2010/main" val="123391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69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17" y="160336"/>
            <a:ext cx="8229600" cy="990600"/>
          </a:xfrm>
        </p:spPr>
        <p:txBody>
          <a:bodyPr/>
          <a:lstStyle/>
          <a:p>
            <a:r>
              <a:rPr lang="en-US" dirty="0"/>
              <a:t>How To:</a:t>
            </a:r>
          </a:p>
        </p:txBody>
      </p:sp>
      <p:sp>
        <p:nvSpPr>
          <p:cNvPr id="5" name="Content Placeholder 4"/>
          <p:cNvSpPr>
            <a:spLocks noGrp="1"/>
          </p:cNvSpPr>
          <p:nvPr>
            <p:ph idx="1"/>
          </p:nvPr>
        </p:nvSpPr>
        <p:spPr>
          <a:xfrm>
            <a:off x="457200" y="1066800"/>
            <a:ext cx="8229600" cy="5638800"/>
          </a:xfrm>
        </p:spPr>
        <p:txBody>
          <a:bodyPr>
            <a:normAutofit fontScale="92500" lnSpcReduction="10000"/>
          </a:bodyPr>
          <a:lstStyle/>
          <a:p>
            <a:r>
              <a:rPr lang="en-US" dirty="0"/>
              <a:t>Everyone works together as one team! The goal is to get to the treasure before the island explodes!</a:t>
            </a:r>
          </a:p>
          <a:p>
            <a:r>
              <a:rPr lang="en-US" dirty="0"/>
              <a:t>Start a timer or alarm for 5 or 10 minutes of play. </a:t>
            </a:r>
          </a:p>
          <a:p>
            <a:pPr lvl="1"/>
            <a:r>
              <a:rPr lang="en-US" dirty="0"/>
              <a:t>The team has to get to treasure before time runs out. </a:t>
            </a:r>
          </a:p>
          <a:p>
            <a:r>
              <a:rPr lang="en-US" dirty="0"/>
              <a:t>Players take turns spinning the wheel. </a:t>
            </a:r>
          </a:p>
          <a:p>
            <a:pPr lvl="1"/>
            <a:r>
              <a:rPr lang="en-US" dirty="0"/>
              <a:t>Click the wheel to spin. </a:t>
            </a:r>
          </a:p>
          <a:p>
            <a:pPr lvl="1"/>
            <a:r>
              <a:rPr lang="en-US" dirty="0"/>
              <a:t>Click again to stop when player says “stop”.</a:t>
            </a:r>
          </a:p>
          <a:p>
            <a:r>
              <a:rPr lang="en-US" dirty="0"/>
              <a:t>Advance the number of spaces spun forward. (i.e. if player spins a 3 click on 3 gray squares). To do this click on the gray squares. </a:t>
            </a:r>
          </a:p>
          <a:p>
            <a:r>
              <a:rPr lang="en-US" dirty="0"/>
              <a:t>When clicking on each gray square one of 3 things will appear:</a:t>
            </a:r>
          </a:p>
          <a:p>
            <a:pPr marL="731520" lvl="1" indent="-457200">
              <a:buFont typeface="+mj-lt"/>
              <a:buAutoNum type="arabicPeriod"/>
            </a:pPr>
            <a:r>
              <a:rPr lang="en-US" dirty="0"/>
              <a:t>Green squares- safe continue moving</a:t>
            </a:r>
          </a:p>
          <a:p>
            <a:pPr marL="731520" lvl="1" indent="-457200">
              <a:buFont typeface="+mj-lt"/>
              <a:buAutoNum type="arabicPeriod"/>
            </a:pPr>
            <a:r>
              <a:rPr lang="en-US" dirty="0"/>
              <a:t>Arrow(s)- team get to makes a decision which way to go</a:t>
            </a:r>
          </a:p>
          <a:p>
            <a:pPr marL="731520" lvl="1" indent="-457200">
              <a:buFont typeface="+mj-lt"/>
              <a:buAutoNum type="arabicPeriod"/>
            </a:pPr>
            <a:r>
              <a:rPr lang="en-US" dirty="0"/>
              <a:t>Booby Trap- movement stops and team must wait 10 seconds before next player spins wheel. Just count backwards from 10 out loud.</a:t>
            </a:r>
          </a:p>
          <a:p>
            <a:endParaRPr lang="en-US" dirty="0"/>
          </a:p>
          <a:p>
            <a:endParaRPr lang="en-US" dirty="0"/>
          </a:p>
        </p:txBody>
      </p:sp>
      <p:sp>
        <p:nvSpPr>
          <p:cNvPr id="6" name="AutoShape 2" descr="https://usc-powerpoint.officeapps.live.com/pods/GetClipboardImage.ashx?Id=d1526fb5-a8ec-4e34-bfdb-41dee6587f35&amp;DC=PUS4&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usc-powerpoint.officeapps.live.com/pods/GetClipboardImage.ashx?Id=d1526fb5-a8ec-4e34-bfdb-41dee6587f35&amp;DC=PUS4&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usc-powerpoint.officeapps.live.com/pods/GetClipboardImage.ashx?Id=00a67178-3ab2-42b7-b178-33eec2d21968&amp;DC=PUS4&amp;wdoverrides=GetClipboardImageEnabled:true"/>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s://usc-powerpoint.officeapps.live.com/pods/GetClipboardImage.ashx?Id=00a67178-3ab2-42b7-b178-33eec2d21968&amp;DC=PUS4&amp;wdoverrides=GetClipboardImageEnabled:true"/>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40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337"/>
            <a:ext cx="8229600" cy="990600"/>
          </a:xfrm>
        </p:spPr>
        <p:txBody>
          <a:bodyPr/>
          <a:lstStyle/>
          <a:p>
            <a:r>
              <a:rPr lang="en-US" dirty="0"/>
              <a:t>How To Continued:</a:t>
            </a:r>
          </a:p>
        </p:txBody>
      </p:sp>
      <p:sp>
        <p:nvSpPr>
          <p:cNvPr id="3" name="Content Placeholder 2"/>
          <p:cNvSpPr>
            <a:spLocks noGrp="1"/>
          </p:cNvSpPr>
          <p:nvPr>
            <p:ph idx="1"/>
          </p:nvPr>
        </p:nvSpPr>
        <p:spPr>
          <a:xfrm>
            <a:off x="152400" y="1035007"/>
            <a:ext cx="8229600" cy="4876800"/>
          </a:xfrm>
        </p:spPr>
        <p:txBody>
          <a:bodyPr/>
          <a:lstStyle/>
          <a:p>
            <a:r>
              <a:rPr lang="en-US" dirty="0"/>
              <a:t>Continue play until they get to treasure or island explodes.</a:t>
            </a:r>
          </a:p>
          <a:p>
            <a:pPr lvl="1"/>
            <a:r>
              <a:rPr lang="en-US" dirty="0"/>
              <a:t>If the time runs out an alarm goes off before the team gets to the treasure click the small hour glass          on the bottom of the slide. This will advance to the explosion.</a:t>
            </a:r>
          </a:p>
          <a:p>
            <a:pPr marL="0" indent="0">
              <a:buNone/>
            </a:pPr>
            <a:endParaRPr lang="en-US" dirty="0"/>
          </a:p>
          <a:p>
            <a:r>
              <a:rPr lang="en-US" dirty="0"/>
              <a:t>Play moves in direction seen below(unless there is an arrow in which team gets to pick direction). Each time you move to a new board start at first square and follow this direction.</a:t>
            </a:r>
          </a:p>
        </p:txBody>
      </p:sp>
      <p:pic>
        <p:nvPicPr>
          <p:cNvPr id="5" name="Picture 4"/>
          <p:cNvPicPr>
            <a:picLocks noChangeAspect="1"/>
          </p:cNvPicPr>
          <p:nvPr/>
        </p:nvPicPr>
        <p:blipFill rotWithShape="1">
          <a:blip r:embed="rId3"/>
          <a:srcRect l="12779" t="6444" r="14999" b="10844"/>
          <a:stretch/>
        </p:blipFill>
        <p:spPr>
          <a:xfrm>
            <a:off x="2133600" y="3961263"/>
            <a:ext cx="4648200" cy="2804446"/>
          </a:xfrm>
          <a:prstGeom prst="rect">
            <a:avLst/>
          </a:prstGeom>
        </p:spPr>
      </p:pic>
      <p:pic>
        <p:nvPicPr>
          <p:cNvPr id="6" name="Picture 5"/>
          <p:cNvPicPr>
            <a:picLocks noChangeAspect="1"/>
          </p:cNvPicPr>
          <p:nvPr/>
        </p:nvPicPr>
        <p:blipFill rotWithShape="1">
          <a:blip r:embed="rId3"/>
          <a:srcRect l="64603" t="87429" r="27840" b="479"/>
          <a:stretch/>
        </p:blipFill>
        <p:spPr>
          <a:xfrm>
            <a:off x="4602707" y="1758907"/>
            <a:ext cx="533400" cy="533400"/>
          </a:xfrm>
          <a:prstGeom prst="rect">
            <a:avLst/>
          </a:prstGeom>
        </p:spPr>
      </p:pic>
      <p:sp>
        <p:nvSpPr>
          <p:cNvPr id="9" name="Freeform 8"/>
          <p:cNvSpPr/>
          <p:nvPr/>
        </p:nvSpPr>
        <p:spPr>
          <a:xfrm>
            <a:off x="2688609" y="4558352"/>
            <a:ext cx="3548418" cy="2033517"/>
          </a:xfrm>
          <a:custGeom>
            <a:avLst/>
            <a:gdLst>
              <a:gd name="connsiteX0" fmla="*/ 1446663 w 3548418"/>
              <a:gd name="connsiteY0" fmla="*/ 0 h 2033517"/>
              <a:gd name="connsiteX1" fmla="*/ 1651379 w 3548418"/>
              <a:gd name="connsiteY1" fmla="*/ 27296 h 2033517"/>
              <a:gd name="connsiteX2" fmla="*/ 1869743 w 3548418"/>
              <a:gd name="connsiteY2" fmla="*/ 54591 h 2033517"/>
              <a:gd name="connsiteX3" fmla="*/ 2224585 w 3548418"/>
              <a:gd name="connsiteY3" fmla="*/ 40944 h 2033517"/>
              <a:gd name="connsiteX4" fmla="*/ 2497540 w 3548418"/>
              <a:gd name="connsiteY4" fmla="*/ 13648 h 2033517"/>
              <a:gd name="connsiteX5" fmla="*/ 3125337 w 3548418"/>
              <a:gd name="connsiteY5" fmla="*/ 27296 h 2033517"/>
              <a:gd name="connsiteX6" fmla="*/ 3398292 w 3548418"/>
              <a:gd name="connsiteY6" fmla="*/ 40944 h 2033517"/>
              <a:gd name="connsiteX7" fmla="*/ 3439236 w 3548418"/>
              <a:gd name="connsiteY7" fmla="*/ 54591 h 2033517"/>
              <a:gd name="connsiteX8" fmla="*/ 3493827 w 3548418"/>
              <a:gd name="connsiteY8" fmla="*/ 68239 h 2033517"/>
              <a:gd name="connsiteX9" fmla="*/ 3521122 w 3548418"/>
              <a:gd name="connsiteY9" fmla="*/ 286603 h 2033517"/>
              <a:gd name="connsiteX10" fmla="*/ 3548418 w 3548418"/>
              <a:gd name="connsiteY10" fmla="*/ 409433 h 2033517"/>
              <a:gd name="connsiteX11" fmla="*/ 3534770 w 3548418"/>
              <a:gd name="connsiteY11" fmla="*/ 627797 h 2033517"/>
              <a:gd name="connsiteX12" fmla="*/ 3480179 w 3548418"/>
              <a:gd name="connsiteY12" fmla="*/ 641445 h 2033517"/>
              <a:gd name="connsiteX13" fmla="*/ 3439236 w 3548418"/>
              <a:gd name="connsiteY13" fmla="*/ 668741 h 2033517"/>
              <a:gd name="connsiteX14" fmla="*/ 3357349 w 3548418"/>
              <a:gd name="connsiteY14" fmla="*/ 682388 h 2033517"/>
              <a:gd name="connsiteX15" fmla="*/ 3289110 w 3548418"/>
              <a:gd name="connsiteY15" fmla="*/ 696036 h 2033517"/>
              <a:gd name="connsiteX16" fmla="*/ 2797791 w 3548418"/>
              <a:gd name="connsiteY16" fmla="*/ 709684 h 2033517"/>
              <a:gd name="connsiteX17" fmla="*/ 1023582 w 3548418"/>
              <a:gd name="connsiteY17" fmla="*/ 709684 h 2033517"/>
              <a:gd name="connsiteX18" fmla="*/ 873457 w 3548418"/>
              <a:gd name="connsiteY18" fmla="*/ 696036 h 2033517"/>
              <a:gd name="connsiteX19" fmla="*/ 805218 w 3548418"/>
              <a:gd name="connsiteY19" fmla="*/ 668741 h 2033517"/>
              <a:gd name="connsiteX20" fmla="*/ 764275 w 3548418"/>
              <a:gd name="connsiteY20" fmla="*/ 655093 h 2033517"/>
              <a:gd name="connsiteX21" fmla="*/ 532263 w 3548418"/>
              <a:gd name="connsiteY21" fmla="*/ 668741 h 2033517"/>
              <a:gd name="connsiteX22" fmla="*/ 436728 w 3548418"/>
              <a:gd name="connsiteY22" fmla="*/ 764275 h 2033517"/>
              <a:gd name="connsiteX23" fmla="*/ 395785 w 3548418"/>
              <a:gd name="connsiteY23" fmla="*/ 805218 h 2033517"/>
              <a:gd name="connsiteX24" fmla="*/ 341194 w 3548418"/>
              <a:gd name="connsiteY24" fmla="*/ 941696 h 2033517"/>
              <a:gd name="connsiteX25" fmla="*/ 300251 w 3548418"/>
              <a:gd name="connsiteY25" fmla="*/ 1119117 h 2033517"/>
              <a:gd name="connsiteX26" fmla="*/ 313898 w 3548418"/>
              <a:gd name="connsiteY26" fmla="*/ 1241947 h 2033517"/>
              <a:gd name="connsiteX27" fmla="*/ 327546 w 3548418"/>
              <a:gd name="connsiteY27" fmla="*/ 1282890 h 2033517"/>
              <a:gd name="connsiteX28" fmla="*/ 477672 w 3548418"/>
              <a:gd name="connsiteY28" fmla="*/ 1337481 h 2033517"/>
              <a:gd name="connsiteX29" fmla="*/ 1446663 w 3548418"/>
              <a:gd name="connsiteY29" fmla="*/ 1351129 h 2033517"/>
              <a:gd name="connsiteX30" fmla="*/ 1746913 w 3548418"/>
              <a:gd name="connsiteY30" fmla="*/ 1337481 h 2033517"/>
              <a:gd name="connsiteX31" fmla="*/ 1869743 w 3548418"/>
              <a:gd name="connsiteY31" fmla="*/ 1310185 h 2033517"/>
              <a:gd name="connsiteX32" fmla="*/ 2074460 w 3548418"/>
              <a:gd name="connsiteY32" fmla="*/ 1296538 h 2033517"/>
              <a:gd name="connsiteX33" fmla="*/ 2129051 w 3548418"/>
              <a:gd name="connsiteY33" fmla="*/ 1269242 h 2033517"/>
              <a:gd name="connsiteX34" fmla="*/ 2183642 w 3548418"/>
              <a:gd name="connsiteY34" fmla="*/ 1255594 h 2033517"/>
              <a:gd name="connsiteX35" fmla="*/ 2688609 w 3548418"/>
              <a:gd name="connsiteY35" fmla="*/ 1282890 h 2033517"/>
              <a:gd name="connsiteX36" fmla="*/ 3343701 w 3548418"/>
              <a:gd name="connsiteY36" fmla="*/ 1296538 h 2033517"/>
              <a:gd name="connsiteX37" fmla="*/ 3384645 w 3548418"/>
              <a:gd name="connsiteY37" fmla="*/ 1323833 h 2033517"/>
              <a:gd name="connsiteX38" fmla="*/ 3439236 w 3548418"/>
              <a:gd name="connsiteY38" fmla="*/ 1405720 h 2033517"/>
              <a:gd name="connsiteX39" fmla="*/ 3466531 w 3548418"/>
              <a:gd name="connsiteY39" fmla="*/ 1446663 h 2033517"/>
              <a:gd name="connsiteX40" fmla="*/ 3493827 w 3548418"/>
              <a:gd name="connsiteY40" fmla="*/ 1528549 h 2033517"/>
              <a:gd name="connsiteX41" fmla="*/ 3521122 w 3548418"/>
              <a:gd name="connsiteY41" fmla="*/ 1610436 h 2033517"/>
              <a:gd name="connsiteX42" fmla="*/ 3521122 w 3548418"/>
              <a:gd name="connsiteY42" fmla="*/ 1883391 h 2033517"/>
              <a:gd name="connsiteX43" fmla="*/ 3452884 w 3548418"/>
              <a:gd name="connsiteY43" fmla="*/ 1937982 h 2033517"/>
              <a:gd name="connsiteX44" fmla="*/ 3398292 w 3548418"/>
              <a:gd name="connsiteY44" fmla="*/ 1951630 h 2033517"/>
              <a:gd name="connsiteX45" fmla="*/ 3357349 w 3548418"/>
              <a:gd name="connsiteY45" fmla="*/ 1965278 h 2033517"/>
              <a:gd name="connsiteX46" fmla="*/ 3234519 w 3548418"/>
              <a:gd name="connsiteY46" fmla="*/ 1992573 h 2033517"/>
              <a:gd name="connsiteX47" fmla="*/ 3179928 w 3548418"/>
              <a:gd name="connsiteY47" fmla="*/ 2006221 h 2033517"/>
              <a:gd name="connsiteX48" fmla="*/ 3016155 w 3548418"/>
              <a:gd name="connsiteY48" fmla="*/ 2033517 h 2033517"/>
              <a:gd name="connsiteX49" fmla="*/ 2456597 w 3548418"/>
              <a:gd name="connsiteY49" fmla="*/ 2006221 h 2033517"/>
              <a:gd name="connsiteX50" fmla="*/ 2333767 w 3548418"/>
              <a:gd name="connsiteY50" fmla="*/ 1978926 h 2033517"/>
              <a:gd name="connsiteX51" fmla="*/ 2238233 w 3548418"/>
              <a:gd name="connsiteY51" fmla="*/ 1965278 h 2033517"/>
              <a:gd name="connsiteX52" fmla="*/ 1992573 w 3548418"/>
              <a:gd name="connsiteY52" fmla="*/ 1937982 h 2033517"/>
              <a:gd name="connsiteX53" fmla="*/ 1924334 w 3548418"/>
              <a:gd name="connsiteY53" fmla="*/ 1910687 h 2033517"/>
              <a:gd name="connsiteX54" fmla="*/ 750627 w 3548418"/>
              <a:gd name="connsiteY54" fmla="*/ 1924335 h 2033517"/>
              <a:gd name="connsiteX55" fmla="*/ 655092 w 3548418"/>
              <a:gd name="connsiteY55" fmla="*/ 1937982 h 2033517"/>
              <a:gd name="connsiteX56" fmla="*/ 545910 w 3548418"/>
              <a:gd name="connsiteY56" fmla="*/ 1951630 h 2033517"/>
              <a:gd name="connsiteX57" fmla="*/ 0 w 3548418"/>
              <a:gd name="connsiteY57" fmla="*/ 1924335 h 203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48418" h="2033517">
                <a:moveTo>
                  <a:pt x="1446663" y="0"/>
                </a:moveTo>
                <a:lnTo>
                  <a:pt x="1651379" y="27296"/>
                </a:lnTo>
                <a:cubicBezTo>
                  <a:pt x="1926651" y="61706"/>
                  <a:pt x="1639356" y="21680"/>
                  <a:pt x="1869743" y="54591"/>
                </a:cubicBezTo>
                <a:lnTo>
                  <a:pt x="2224585" y="40944"/>
                </a:lnTo>
                <a:cubicBezTo>
                  <a:pt x="2444235" y="30485"/>
                  <a:pt x="2376681" y="43863"/>
                  <a:pt x="2497540" y="13648"/>
                </a:cubicBezTo>
                <a:lnTo>
                  <a:pt x="3125337" y="27296"/>
                </a:lnTo>
                <a:cubicBezTo>
                  <a:pt x="3216394" y="30055"/>
                  <a:pt x="3307536" y="33052"/>
                  <a:pt x="3398292" y="40944"/>
                </a:cubicBezTo>
                <a:cubicBezTo>
                  <a:pt x="3412624" y="42190"/>
                  <a:pt x="3425403" y="50639"/>
                  <a:pt x="3439236" y="54591"/>
                </a:cubicBezTo>
                <a:cubicBezTo>
                  <a:pt x="3457271" y="59744"/>
                  <a:pt x="3475630" y="63690"/>
                  <a:pt x="3493827" y="68239"/>
                </a:cubicBezTo>
                <a:cubicBezTo>
                  <a:pt x="3531536" y="294489"/>
                  <a:pt x="3477387" y="-41414"/>
                  <a:pt x="3521122" y="286603"/>
                </a:cubicBezTo>
                <a:cubicBezTo>
                  <a:pt x="3526072" y="323730"/>
                  <a:pt x="3539151" y="372368"/>
                  <a:pt x="3548418" y="409433"/>
                </a:cubicBezTo>
                <a:cubicBezTo>
                  <a:pt x="3543869" y="482221"/>
                  <a:pt x="3555348" y="557830"/>
                  <a:pt x="3534770" y="627797"/>
                </a:cubicBezTo>
                <a:cubicBezTo>
                  <a:pt x="3529477" y="645792"/>
                  <a:pt x="3497419" y="634056"/>
                  <a:pt x="3480179" y="641445"/>
                </a:cubicBezTo>
                <a:cubicBezTo>
                  <a:pt x="3465103" y="647906"/>
                  <a:pt x="3454797" y="663554"/>
                  <a:pt x="3439236" y="668741"/>
                </a:cubicBezTo>
                <a:cubicBezTo>
                  <a:pt x="3412984" y="677492"/>
                  <a:pt x="3384575" y="677438"/>
                  <a:pt x="3357349" y="682388"/>
                </a:cubicBezTo>
                <a:cubicBezTo>
                  <a:pt x="3334526" y="686537"/>
                  <a:pt x="3312279" y="694906"/>
                  <a:pt x="3289110" y="696036"/>
                </a:cubicBezTo>
                <a:cubicBezTo>
                  <a:pt x="3125468" y="704019"/>
                  <a:pt x="2961564" y="705135"/>
                  <a:pt x="2797791" y="709684"/>
                </a:cubicBezTo>
                <a:cubicBezTo>
                  <a:pt x="2209554" y="905768"/>
                  <a:pt x="2737978" y="734531"/>
                  <a:pt x="1023582" y="709684"/>
                </a:cubicBezTo>
                <a:cubicBezTo>
                  <a:pt x="973339" y="708956"/>
                  <a:pt x="923499" y="700585"/>
                  <a:pt x="873457" y="696036"/>
                </a:cubicBezTo>
                <a:cubicBezTo>
                  <a:pt x="850711" y="686938"/>
                  <a:pt x="828157" y="677343"/>
                  <a:pt x="805218" y="668741"/>
                </a:cubicBezTo>
                <a:cubicBezTo>
                  <a:pt x="791748" y="663690"/>
                  <a:pt x="778661" y="655093"/>
                  <a:pt x="764275" y="655093"/>
                </a:cubicBezTo>
                <a:cubicBezTo>
                  <a:pt x="686804" y="655093"/>
                  <a:pt x="609600" y="664192"/>
                  <a:pt x="532263" y="668741"/>
                </a:cubicBezTo>
                <a:lnTo>
                  <a:pt x="436728" y="764275"/>
                </a:lnTo>
                <a:lnTo>
                  <a:pt x="395785" y="805218"/>
                </a:lnTo>
                <a:cubicBezTo>
                  <a:pt x="371523" y="853742"/>
                  <a:pt x="352437" y="885483"/>
                  <a:pt x="341194" y="941696"/>
                </a:cubicBezTo>
                <a:cubicBezTo>
                  <a:pt x="311077" y="1092280"/>
                  <a:pt x="328568" y="1034160"/>
                  <a:pt x="300251" y="1119117"/>
                </a:cubicBezTo>
                <a:cubicBezTo>
                  <a:pt x="304800" y="1160060"/>
                  <a:pt x="307126" y="1201312"/>
                  <a:pt x="313898" y="1241947"/>
                </a:cubicBezTo>
                <a:cubicBezTo>
                  <a:pt x="316263" y="1256137"/>
                  <a:pt x="318559" y="1271657"/>
                  <a:pt x="327546" y="1282890"/>
                </a:cubicBezTo>
                <a:cubicBezTo>
                  <a:pt x="355205" y="1317463"/>
                  <a:pt x="454349" y="1337153"/>
                  <a:pt x="477672" y="1337481"/>
                </a:cubicBezTo>
                <a:lnTo>
                  <a:pt x="1446663" y="1351129"/>
                </a:lnTo>
                <a:cubicBezTo>
                  <a:pt x="1546746" y="1346580"/>
                  <a:pt x="1647000" y="1344882"/>
                  <a:pt x="1746913" y="1337481"/>
                </a:cubicBezTo>
                <a:cubicBezTo>
                  <a:pt x="1926250" y="1324197"/>
                  <a:pt x="1717686" y="1326191"/>
                  <a:pt x="1869743" y="1310185"/>
                </a:cubicBezTo>
                <a:cubicBezTo>
                  <a:pt x="1937758" y="1303026"/>
                  <a:pt x="2006221" y="1301087"/>
                  <a:pt x="2074460" y="1296538"/>
                </a:cubicBezTo>
                <a:cubicBezTo>
                  <a:pt x="2092657" y="1287439"/>
                  <a:pt x="2110001" y="1276386"/>
                  <a:pt x="2129051" y="1269242"/>
                </a:cubicBezTo>
                <a:cubicBezTo>
                  <a:pt x="2146614" y="1262656"/>
                  <a:pt x="2164891" y="1255137"/>
                  <a:pt x="2183642" y="1255594"/>
                </a:cubicBezTo>
                <a:cubicBezTo>
                  <a:pt x="2352160" y="1259704"/>
                  <a:pt x="2520146" y="1276944"/>
                  <a:pt x="2688609" y="1282890"/>
                </a:cubicBezTo>
                <a:cubicBezTo>
                  <a:pt x="2906884" y="1290594"/>
                  <a:pt x="3125337" y="1291989"/>
                  <a:pt x="3343701" y="1296538"/>
                </a:cubicBezTo>
                <a:cubicBezTo>
                  <a:pt x="3357349" y="1305636"/>
                  <a:pt x="3373844" y="1311489"/>
                  <a:pt x="3384645" y="1323833"/>
                </a:cubicBezTo>
                <a:cubicBezTo>
                  <a:pt x="3406248" y="1348521"/>
                  <a:pt x="3421039" y="1378424"/>
                  <a:pt x="3439236" y="1405720"/>
                </a:cubicBezTo>
                <a:cubicBezTo>
                  <a:pt x="3448334" y="1419368"/>
                  <a:pt x="3461344" y="1431102"/>
                  <a:pt x="3466531" y="1446663"/>
                </a:cubicBezTo>
                <a:lnTo>
                  <a:pt x="3493827" y="1528549"/>
                </a:lnTo>
                <a:lnTo>
                  <a:pt x="3521122" y="1610436"/>
                </a:lnTo>
                <a:cubicBezTo>
                  <a:pt x="3533717" y="1723789"/>
                  <a:pt x="3546553" y="1764714"/>
                  <a:pt x="3521122" y="1883391"/>
                </a:cubicBezTo>
                <a:cubicBezTo>
                  <a:pt x="3512045" y="1925753"/>
                  <a:pt x="3486412" y="1928403"/>
                  <a:pt x="3452884" y="1937982"/>
                </a:cubicBezTo>
                <a:cubicBezTo>
                  <a:pt x="3434848" y="1943135"/>
                  <a:pt x="3416328" y="1946477"/>
                  <a:pt x="3398292" y="1951630"/>
                </a:cubicBezTo>
                <a:cubicBezTo>
                  <a:pt x="3384460" y="1955582"/>
                  <a:pt x="3371181" y="1961326"/>
                  <a:pt x="3357349" y="1965278"/>
                </a:cubicBezTo>
                <a:cubicBezTo>
                  <a:pt x="3299093" y="1981923"/>
                  <a:pt x="3297853" y="1978499"/>
                  <a:pt x="3234519" y="1992573"/>
                </a:cubicBezTo>
                <a:cubicBezTo>
                  <a:pt x="3216209" y="1996642"/>
                  <a:pt x="3198430" y="2003137"/>
                  <a:pt x="3179928" y="2006221"/>
                </a:cubicBezTo>
                <a:cubicBezTo>
                  <a:pt x="2988237" y="2038170"/>
                  <a:pt x="3139006" y="2002804"/>
                  <a:pt x="3016155" y="2033517"/>
                </a:cubicBezTo>
                <a:lnTo>
                  <a:pt x="2456597" y="2006221"/>
                </a:lnTo>
                <a:cubicBezTo>
                  <a:pt x="2306528" y="1996642"/>
                  <a:pt x="2429031" y="1997979"/>
                  <a:pt x="2333767" y="1978926"/>
                </a:cubicBezTo>
                <a:cubicBezTo>
                  <a:pt x="2302224" y="1972617"/>
                  <a:pt x="2270119" y="1969530"/>
                  <a:pt x="2238233" y="1965278"/>
                </a:cubicBezTo>
                <a:cubicBezTo>
                  <a:pt x="2122322" y="1949823"/>
                  <a:pt x="2117383" y="1950463"/>
                  <a:pt x="1992573" y="1937982"/>
                </a:cubicBezTo>
                <a:cubicBezTo>
                  <a:pt x="1969827" y="1928884"/>
                  <a:pt x="1948831" y="1910956"/>
                  <a:pt x="1924334" y="1910687"/>
                </a:cubicBezTo>
                <a:lnTo>
                  <a:pt x="750627" y="1924335"/>
                </a:lnTo>
                <a:cubicBezTo>
                  <a:pt x="718466" y="1925027"/>
                  <a:pt x="686978" y="1933731"/>
                  <a:pt x="655092" y="1937982"/>
                </a:cubicBezTo>
                <a:lnTo>
                  <a:pt x="545910" y="1951630"/>
                </a:lnTo>
                <a:cubicBezTo>
                  <a:pt x="363952" y="1942299"/>
                  <a:pt x="182197" y="1924335"/>
                  <a:pt x="0" y="1924335"/>
                </a:cubicBezTo>
              </a:path>
            </a:pathLst>
          </a:custGeom>
          <a:ln>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 name="10-Point Star 9"/>
          <p:cNvSpPr/>
          <p:nvPr/>
        </p:nvSpPr>
        <p:spPr>
          <a:xfrm>
            <a:off x="2971800" y="4291652"/>
            <a:ext cx="838200" cy="533400"/>
          </a:xfrm>
          <a:prstGeom prst="star10">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schemeClr val="tx1"/>
                </a:solidFill>
              </a:rPr>
              <a:t>start</a:t>
            </a:r>
          </a:p>
        </p:txBody>
      </p:sp>
      <p:sp>
        <p:nvSpPr>
          <p:cNvPr id="11" name="Right Arrow 10"/>
          <p:cNvSpPr/>
          <p:nvPr/>
        </p:nvSpPr>
        <p:spPr>
          <a:xfrm flipH="1">
            <a:off x="696605" y="6304296"/>
            <a:ext cx="2002809" cy="34346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 next slide</a:t>
            </a:r>
          </a:p>
        </p:txBody>
      </p:sp>
      <p:sp>
        <p:nvSpPr>
          <p:cNvPr id="13" name="Rounded Rectangle 12"/>
          <p:cNvSpPr/>
          <p:nvPr/>
        </p:nvSpPr>
        <p:spPr>
          <a:xfrm>
            <a:off x="7010400" y="4291652"/>
            <a:ext cx="1905000" cy="12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Start play on Slide 4!</a:t>
            </a:r>
          </a:p>
        </p:txBody>
      </p:sp>
    </p:spTree>
    <p:extLst>
      <p:ext uri="{BB962C8B-B14F-4D97-AF65-F5344CB8AC3E}">
        <p14:creationId xmlns:p14="http://schemas.microsoft.com/office/powerpoint/2010/main" val="153931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DCB5-4D5D-4D5C-A7EF-04AE69343246}"/>
              </a:ext>
            </a:extLst>
          </p:cNvPr>
          <p:cNvSpPr>
            <a:spLocks noGrp="1"/>
          </p:cNvSpPr>
          <p:nvPr>
            <p:ph type="title"/>
          </p:nvPr>
        </p:nvSpPr>
        <p:spPr/>
        <p:txBody>
          <a:bodyPr/>
          <a:lstStyle/>
          <a:p>
            <a:r>
              <a:rPr lang="en-US" dirty="0"/>
              <a:t>Video Example:</a:t>
            </a:r>
          </a:p>
        </p:txBody>
      </p:sp>
      <p:sp>
        <p:nvSpPr>
          <p:cNvPr id="3" name="Content Placeholder 2">
            <a:extLst>
              <a:ext uri="{FF2B5EF4-FFF2-40B4-BE49-F238E27FC236}">
                <a16:creationId xmlns:a16="http://schemas.microsoft.com/office/drawing/2014/main" id="{A7BABC65-7E0C-43F7-86B7-B66D52D9388E}"/>
              </a:ext>
            </a:extLst>
          </p:cNvPr>
          <p:cNvSpPr>
            <a:spLocks noGrp="1"/>
          </p:cNvSpPr>
          <p:nvPr>
            <p:ph idx="1"/>
          </p:nvPr>
        </p:nvSpPr>
        <p:spPr/>
        <p:txBody>
          <a:bodyPr/>
          <a:lstStyle/>
          <a:p>
            <a:r>
              <a:rPr lang="en-US" dirty="0">
                <a:hlinkClick r:id="rId2"/>
              </a:rPr>
              <a:t>https://youtu.be/tc6D-Vzhb1Y</a:t>
            </a:r>
            <a:endParaRPr lang="en-US" dirty="0"/>
          </a:p>
          <a:p>
            <a:pPr marL="0" indent="0">
              <a:buNone/>
            </a:pPr>
            <a:endParaRPr lang="en-US" dirty="0"/>
          </a:p>
        </p:txBody>
      </p:sp>
      <p:pic>
        <p:nvPicPr>
          <p:cNvPr id="5" name="Picture 4" descr="A picture containing icon&#10;&#10;Description automatically generated">
            <a:extLst>
              <a:ext uri="{FF2B5EF4-FFF2-40B4-BE49-F238E27FC236}">
                <a16:creationId xmlns:a16="http://schemas.microsoft.com/office/drawing/2014/main" id="{4C0D3141-8A07-4FDE-94CD-32AFF877C04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600" y="1295400"/>
            <a:ext cx="1978104" cy="1981200"/>
          </a:xfrm>
          <a:prstGeom prst="rect">
            <a:avLst/>
          </a:prstGeom>
        </p:spPr>
      </p:pic>
    </p:spTree>
    <p:extLst>
      <p:ext uri="{BB962C8B-B14F-4D97-AF65-F5344CB8AC3E}">
        <p14:creationId xmlns:p14="http://schemas.microsoft.com/office/powerpoint/2010/main" val="360842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82EF-9379-403A-BC1C-5CC8C60AF4FA}"/>
              </a:ext>
            </a:extLst>
          </p:cNvPr>
          <p:cNvSpPr>
            <a:spLocks noGrp="1"/>
          </p:cNvSpPr>
          <p:nvPr>
            <p:ph type="title"/>
          </p:nvPr>
        </p:nvSpPr>
        <p:spPr>
          <a:xfrm>
            <a:off x="3657600" y="593136"/>
            <a:ext cx="5029200" cy="994172"/>
          </a:xfrm>
        </p:spPr>
        <p:txBody>
          <a:bodyPr>
            <a:noAutofit/>
          </a:bodyPr>
          <a:lstStyle/>
          <a:p>
            <a:r>
              <a:rPr lang="en-US" sz="5400" b="1" spc="0" dirty="0">
                <a:ln w="6600">
                  <a:solidFill>
                    <a:schemeClr val="accent2"/>
                  </a:solidFill>
                  <a:prstDash val="solid"/>
                </a:ln>
                <a:solidFill>
                  <a:srgbClr val="FFFFFF"/>
                </a:solidFill>
                <a:effectLst>
                  <a:outerShdw dist="38100" dir="2700000" algn="tl" rotWithShape="0">
                    <a:schemeClr val="accent2"/>
                  </a:outerShdw>
                </a:effectLst>
              </a:rPr>
              <a:t>Treasure Hunt</a:t>
            </a:r>
          </a:p>
        </p:txBody>
      </p:sp>
      <p:sp>
        <p:nvSpPr>
          <p:cNvPr id="16" name="Content Placeholder 8">
            <a:extLst>
              <a:ext uri="{FF2B5EF4-FFF2-40B4-BE49-F238E27FC236}">
                <a16:creationId xmlns:a16="http://schemas.microsoft.com/office/drawing/2014/main" id="{62165572-3667-459A-BF13-5AE1D7AE832D}"/>
              </a:ext>
            </a:extLst>
          </p:cNvPr>
          <p:cNvSpPr>
            <a:spLocks noGrp="1"/>
          </p:cNvSpPr>
          <p:nvPr>
            <p:ph idx="1"/>
          </p:nvPr>
        </p:nvSpPr>
        <p:spPr>
          <a:xfrm>
            <a:off x="228600" y="1752600"/>
            <a:ext cx="2557670" cy="5105400"/>
          </a:xfrm>
        </p:spPr>
        <p:txBody>
          <a:bodyPr anchor="t">
            <a:noAutofit/>
          </a:bodyPr>
          <a:lstStyle/>
          <a:p>
            <a:pPr marL="0" indent="0" algn="ctr">
              <a:buNone/>
            </a:pPr>
            <a:r>
              <a:rPr lang="en-US" sz="2000" b="1" dirty="0">
                <a:ln w="12700">
                  <a:solidFill>
                    <a:srgbClr val="FFC000"/>
                  </a:solidFill>
                  <a:prstDash val="solid"/>
                </a:ln>
                <a:solidFill>
                  <a:schemeClr val="bg1"/>
                </a:solidFill>
              </a:rPr>
              <a:t>You must help the gingerbread men find the treasure. The treasure was stolen from them years ago from the evil witch. Be careful the witch set up lots of booby traps. Can your team find the treasure before time runs out and the island explodes? </a:t>
            </a:r>
          </a:p>
        </p:txBody>
      </p:sp>
      <p:pic>
        <p:nvPicPr>
          <p:cNvPr id="5" name="Content Placeholder 4">
            <a:extLst>
              <a:ext uri="{FF2B5EF4-FFF2-40B4-BE49-F238E27FC236}">
                <a16:creationId xmlns:a16="http://schemas.microsoft.com/office/drawing/2014/main" id="{D0B8ED0A-73D5-45E4-887B-5E0745C5532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6727" y1="22857" x2="76727" y2="22857"/>
                        <a14:foregroundMark x1="75345" y1="12408" x2="75345" y2="12408"/>
                        <a14:foregroundMark x1="78384" y1="12980" x2="78384" y2="12980"/>
                      </a14:backgroundRemoval>
                    </a14:imgEffect>
                  </a14:imgLayer>
                </a14:imgProps>
              </a:ext>
              <a:ext uri="{28A0092B-C50C-407E-A947-70E740481C1C}">
                <a14:useLocalDpi xmlns:a14="http://schemas.microsoft.com/office/drawing/2010/main" val="0"/>
              </a:ext>
            </a:extLst>
          </a:blip>
          <a:stretch>
            <a:fillRect/>
          </a:stretch>
        </p:blipFill>
        <p:spPr>
          <a:xfrm>
            <a:off x="-354238" y="10011"/>
            <a:ext cx="3723345" cy="174258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pic>
        <p:nvPicPr>
          <p:cNvPr id="13" name="Picture 12" descr="A close up of a toy&#10;&#10;Description automatically generated">
            <a:extLst>
              <a:ext uri="{FF2B5EF4-FFF2-40B4-BE49-F238E27FC236}">
                <a16:creationId xmlns:a16="http://schemas.microsoft.com/office/drawing/2014/main" id="{24AD695B-CF66-406B-A2D9-3BABAA6AE4D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61" b="91797" l="9961" r="91504">
                        <a14:foregroundMark x1="24707" y1="30078" x2="24707" y2="30078"/>
                        <a14:foregroundMark x1="30957" y1="27539" x2="30957" y2="27539"/>
                        <a14:foregroundMark x1="33203" y1="31543" x2="33203" y2="31543"/>
                        <a14:foregroundMark x1="32324" y1="27246" x2="32324" y2="27246"/>
                        <a14:foregroundMark x1="29785" y1="54102" x2="29785" y2="54102"/>
                        <a14:foregroundMark x1="27246" y1="53809" x2="27246" y2="53809"/>
                        <a14:foregroundMark x1="27832" y1="59180" x2="27832" y2="59180"/>
                        <a14:foregroundMark x1="29004" y1="64453" x2="29004" y2="64453"/>
                        <a14:foregroundMark x1="31250" y1="70410" x2="31250" y2="70410"/>
                        <a14:foregroundMark x1="33203" y1="76367" x2="33203" y2="76367"/>
                        <a14:foregroundMark x1="36035" y1="85645" x2="36035" y2="85645"/>
                        <a14:foregroundMark x1="44238" y1="63379" x2="44238" y2="63379"/>
                        <a14:foregroundMark x1="44238" y1="58301" x2="44238" y2="58301"/>
                        <a14:foregroundMark x1="36621" y1="47852" x2="36621" y2="47852"/>
                        <a14:foregroundMark x1="10352" y1="69043" x2="10352" y2="69043"/>
                        <a14:foregroundMark x1="46973" y1="68750" x2="46973" y2="68750"/>
                        <a14:foregroundMark x1="79688" y1="90723" x2="79688" y2="90723"/>
                        <a14:foregroundMark x1="91504" y1="69238" x2="91504" y2="69238"/>
                        <a14:foregroundMark x1="30371" y1="84473" x2="30371" y2="84473"/>
                        <a14:foregroundMark x1="33203" y1="87598" x2="33203" y2="87598"/>
                        <a14:foregroundMark x1="35742" y1="79688" x2="35742" y2="79688"/>
                        <a14:foregroundMark x1="33496" y1="91797" x2="33496" y2="91797"/>
                        <a14:foregroundMark x1="37988" y1="31543" x2="37988" y2="3154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t="20878" r="4" b="4481"/>
          <a:stretch/>
        </p:blipFill>
        <p:spPr>
          <a:xfrm>
            <a:off x="6145696" y="4038600"/>
            <a:ext cx="2730791" cy="2038349"/>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3" name="TextBox 2"/>
          <p:cNvSpPr txBox="1"/>
          <p:nvPr/>
        </p:nvSpPr>
        <p:spPr>
          <a:xfrm>
            <a:off x="3048000" y="4213831"/>
            <a:ext cx="3733800"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Spin the wheel and uncover the number of spaces to move.</a:t>
            </a:r>
          </a:p>
          <a:p>
            <a:pPr marL="285750" indent="-285750">
              <a:buFont typeface="Arial" panose="020B0604020202020204" pitchFamily="34" charset="0"/>
              <a:buChar char="•"/>
            </a:pPr>
            <a:r>
              <a:rPr lang="en-US" b="1" dirty="0">
                <a:solidFill>
                  <a:schemeClr val="bg1"/>
                </a:solidFill>
              </a:rPr>
              <a:t>Sometimes you have a choice which way to go. </a:t>
            </a:r>
          </a:p>
          <a:p>
            <a:pPr marL="285750" indent="-285750">
              <a:buFont typeface="Arial" panose="020B0604020202020204" pitchFamily="34" charset="0"/>
              <a:buChar char="•"/>
            </a:pPr>
            <a:r>
              <a:rPr lang="en-US" b="1" dirty="0">
                <a:solidFill>
                  <a:schemeClr val="bg1"/>
                </a:solidFill>
              </a:rPr>
              <a:t>If you land on a booby trap you have to wait 10 seconds before you can spin again. </a:t>
            </a:r>
          </a:p>
        </p:txBody>
      </p:sp>
    </p:spTree>
    <p:extLst>
      <p:ext uri="{BB962C8B-B14F-4D97-AF65-F5344CB8AC3E}">
        <p14:creationId xmlns:p14="http://schemas.microsoft.com/office/powerpoint/2010/main" val="342179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81127" y="351156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978449" y="351156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4575770" y="351155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3173092" y="351155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1770414" y="351155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367735" y="351155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7735"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1770413"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3173091"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4575769"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5978448"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7381127"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7381127" y="224342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5978449" y="224341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4575770" y="224341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p:nvSpPr>
        <p:spPr>
          <a:xfrm>
            <a:off x="3173092" y="224341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1770413" y="224341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367735" y="2243416"/>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7381127" y="972451"/>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5978449" y="97245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p:nvSpPr>
        <p:spPr>
          <a:xfrm>
            <a:off x="4575770" y="97245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3173092" y="97244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1770413" y="97244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Left-Up Arrow 47"/>
          <p:cNvSpPr/>
          <p:nvPr/>
        </p:nvSpPr>
        <p:spPr>
          <a:xfrm rot="16200000">
            <a:off x="6091562" y="2377230"/>
            <a:ext cx="861432" cy="869795"/>
          </a:xfrm>
          <a:prstGeom prst="lef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Left-Up Arrow 49"/>
          <p:cNvSpPr/>
          <p:nvPr/>
        </p:nvSpPr>
        <p:spPr>
          <a:xfrm rot="10800000">
            <a:off x="2060343" y="3645370"/>
            <a:ext cx="861432" cy="869795"/>
          </a:xfrm>
          <a:prstGeom prst="lef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1" name="Picture 50" descr="Metal Spike Wall - Official ARK: Survival Evolved Wik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447" y="3496045"/>
            <a:ext cx="1329722" cy="1152935"/>
          </a:xfrm>
          <a:prstGeom prst="rect">
            <a:avLst/>
          </a:prstGeom>
        </p:spPr>
      </p:pic>
      <p:pic>
        <p:nvPicPr>
          <p:cNvPr id="52" name="Picture 51" descr="Giant monster Megalodon sharks lurking in our oceans: b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090" y="3511554"/>
            <a:ext cx="1307481" cy="1132975"/>
          </a:xfrm>
          <a:prstGeom prst="rect">
            <a:avLst/>
          </a:prstGeom>
        </p:spPr>
      </p:pic>
      <p:sp>
        <p:nvSpPr>
          <p:cNvPr id="53" name="Rectangle 52"/>
          <p:cNvSpPr/>
          <p:nvPr/>
        </p:nvSpPr>
        <p:spPr>
          <a:xfrm>
            <a:off x="7381126" y="351156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4575769" y="351155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p:cNvSpPr/>
          <p:nvPr/>
        </p:nvSpPr>
        <p:spPr>
          <a:xfrm>
            <a:off x="1770413" y="351155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p:nvSpPr>
        <p:spPr>
          <a:xfrm>
            <a:off x="367735" y="3511556"/>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a:hlinkClick r:id="" action="ppaction://hlinkshowjump?jump=nextslide"/>
          </p:cNvPr>
          <p:cNvSpPr/>
          <p:nvPr/>
        </p:nvSpPr>
        <p:spPr>
          <a:xfrm>
            <a:off x="367734"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1770412"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3173090"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p:cNvSpPr/>
          <p:nvPr/>
        </p:nvSpPr>
        <p:spPr>
          <a:xfrm>
            <a:off x="4575769"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p:cNvSpPr/>
          <p:nvPr/>
        </p:nvSpPr>
        <p:spPr>
          <a:xfrm>
            <a:off x="5978447"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hlinkClick r:id="" action="ppaction://hlinkshowjump?jump=nextslide"/>
          </p:cNvPr>
          <p:cNvSpPr/>
          <p:nvPr/>
        </p:nvSpPr>
        <p:spPr>
          <a:xfrm>
            <a:off x="7381126"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p:cNvSpPr/>
          <p:nvPr/>
        </p:nvSpPr>
        <p:spPr>
          <a:xfrm>
            <a:off x="7381126" y="224342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p:cNvSpPr/>
          <p:nvPr/>
        </p:nvSpPr>
        <p:spPr>
          <a:xfrm>
            <a:off x="5978448" y="224341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p:cNvSpPr/>
          <p:nvPr/>
        </p:nvSpPr>
        <p:spPr>
          <a:xfrm>
            <a:off x="4575769" y="2243418"/>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p:cNvSpPr/>
          <p:nvPr/>
        </p:nvSpPr>
        <p:spPr>
          <a:xfrm>
            <a:off x="3173091" y="224341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66"/>
          <p:cNvSpPr/>
          <p:nvPr/>
        </p:nvSpPr>
        <p:spPr>
          <a:xfrm>
            <a:off x="1770412" y="224341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ectangle 67"/>
          <p:cNvSpPr/>
          <p:nvPr/>
        </p:nvSpPr>
        <p:spPr>
          <a:xfrm>
            <a:off x="367734" y="2243416"/>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ectangle 68"/>
          <p:cNvSpPr/>
          <p:nvPr/>
        </p:nvSpPr>
        <p:spPr>
          <a:xfrm>
            <a:off x="7381126" y="972451"/>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69"/>
          <p:cNvSpPr/>
          <p:nvPr/>
        </p:nvSpPr>
        <p:spPr>
          <a:xfrm>
            <a:off x="5978448" y="97245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p:cNvSpPr/>
          <p:nvPr/>
        </p:nvSpPr>
        <p:spPr>
          <a:xfrm>
            <a:off x="4575769" y="97244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71"/>
          <p:cNvSpPr/>
          <p:nvPr/>
        </p:nvSpPr>
        <p:spPr>
          <a:xfrm>
            <a:off x="3173091" y="97244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p:cNvSpPr/>
          <p:nvPr/>
        </p:nvSpPr>
        <p:spPr>
          <a:xfrm>
            <a:off x="1770412" y="972448"/>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73"/>
          <p:cNvSpPr/>
          <p:nvPr/>
        </p:nvSpPr>
        <p:spPr>
          <a:xfrm>
            <a:off x="3173088" y="3461255"/>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74"/>
          <p:cNvSpPr/>
          <p:nvPr/>
        </p:nvSpPr>
        <p:spPr>
          <a:xfrm>
            <a:off x="5978440" y="3456800"/>
            <a:ext cx="1329728"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7" name="Group 86"/>
          <p:cNvGrpSpPr/>
          <p:nvPr/>
        </p:nvGrpSpPr>
        <p:grpSpPr>
          <a:xfrm>
            <a:off x="55912" y="442060"/>
            <a:ext cx="1714499" cy="1714500"/>
            <a:chOff x="3611815" y="944816"/>
            <a:chExt cx="4968371" cy="4968370"/>
          </a:xfrm>
        </p:grpSpPr>
        <p:grpSp>
          <p:nvGrpSpPr>
            <p:cNvPr id="88" name="Group 87"/>
            <p:cNvGrpSpPr/>
            <p:nvPr/>
          </p:nvGrpSpPr>
          <p:grpSpPr>
            <a:xfrm>
              <a:off x="3611815" y="944816"/>
              <a:ext cx="4968371" cy="4968370"/>
              <a:chOff x="3611815" y="944816"/>
              <a:chExt cx="4968371" cy="4968370"/>
            </a:xfrm>
          </p:grpSpPr>
          <p:sp>
            <p:nvSpPr>
              <p:cNvPr id="93" name="Freeform 92"/>
              <p:cNvSpPr/>
              <p:nvPr/>
            </p:nvSpPr>
            <p:spPr>
              <a:xfrm rot="8100000">
                <a:off x="5069697" y="944816"/>
                <a:ext cx="2052611" cy="2052611"/>
              </a:xfrm>
              <a:custGeom>
                <a:avLst/>
                <a:gdLst>
                  <a:gd name="connsiteX0" fmla="*/ 602381 w 2052611"/>
                  <a:gd name="connsiteY0" fmla="*/ 1450230 h 2052611"/>
                  <a:gd name="connsiteX1" fmla="*/ 9198 w 2052611"/>
                  <a:gd name="connsiteY1" fmla="*/ 192635 h 2052611"/>
                  <a:gd name="connsiteX2" fmla="*/ 0 w 2052611"/>
                  <a:gd name="connsiteY2" fmla="*/ 0 h 2052611"/>
                  <a:gd name="connsiteX3" fmla="*/ 2052611 w 2052611"/>
                  <a:gd name="connsiteY3" fmla="*/ 0 h 2052611"/>
                  <a:gd name="connsiteX4" fmla="*/ 2052611 w 2052611"/>
                  <a:gd name="connsiteY4" fmla="*/ 2052611 h 2052611"/>
                  <a:gd name="connsiteX5" fmla="*/ 1859976 w 2052611"/>
                  <a:gd name="connsiteY5" fmla="*/ 2043414 h 2052611"/>
                  <a:gd name="connsiteX6" fmla="*/ 602381 w 2052611"/>
                  <a:gd name="connsiteY6" fmla="*/ 1450230 h 20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1" h="2052611">
                    <a:moveTo>
                      <a:pt x="602381" y="1450230"/>
                    </a:moveTo>
                    <a:cubicBezTo>
                      <a:pt x="250865" y="1098714"/>
                      <a:pt x="53138" y="651647"/>
                      <a:pt x="9198" y="192635"/>
                    </a:cubicBezTo>
                    <a:lnTo>
                      <a:pt x="0" y="0"/>
                    </a:lnTo>
                    <a:lnTo>
                      <a:pt x="2052611" y="0"/>
                    </a:lnTo>
                    <a:lnTo>
                      <a:pt x="2052611" y="2052611"/>
                    </a:lnTo>
                    <a:lnTo>
                      <a:pt x="1859976" y="2043414"/>
                    </a:lnTo>
                    <a:cubicBezTo>
                      <a:pt x="1400964" y="1999474"/>
                      <a:pt x="953897" y="1801746"/>
                      <a:pt x="602381" y="145023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Freeform 93"/>
              <p:cNvSpPr/>
              <p:nvPr/>
            </p:nvSpPr>
            <p:spPr>
              <a:xfrm rot="8100000">
                <a:off x="3611815" y="2402696"/>
                <a:ext cx="2052610" cy="2052611"/>
              </a:xfrm>
              <a:custGeom>
                <a:avLst/>
                <a:gdLst>
                  <a:gd name="connsiteX0" fmla="*/ 0 w 2052610"/>
                  <a:gd name="connsiteY0" fmla="*/ 2052611 h 2052611"/>
                  <a:gd name="connsiteX1" fmla="*/ 0 w 2052610"/>
                  <a:gd name="connsiteY1" fmla="*/ 0 h 2052611"/>
                  <a:gd name="connsiteX2" fmla="*/ 2052610 w 2052610"/>
                  <a:gd name="connsiteY2" fmla="*/ 0 h 2052611"/>
                  <a:gd name="connsiteX3" fmla="*/ 2043413 w 2052610"/>
                  <a:gd name="connsiteY3" fmla="*/ 192635 h 2052611"/>
                  <a:gd name="connsiteX4" fmla="*/ 1450229 w 2052610"/>
                  <a:gd name="connsiteY4" fmla="*/ 1450230 h 2052611"/>
                  <a:gd name="connsiteX5" fmla="*/ 192634 w 2052610"/>
                  <a:gd name="connsiteY5" fmla="*/ 2043414 h 2052611"/>
                  <a:gd name="connsiteX6" fmla="*/ 0 w 2052610"/>
                  <a:gd name="connsiteY6" fmla="*/ 2052611 h 20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0" h="2052611">
                    <a:moveTo>
                      <a:pt x="0" y="2052611"/>
                    </a:moveTo>
                    <a:lnTo>
                      <a:pt x="0" y="0"/>
                    </a:lnTo>
                    <a:lnTo>
                      <a:pt x="2052610" y="0"/>
                    </a:lnTo>
                    <a:lnTo>
                      <a:pt x="2043413" y="192635"/>
                    </a:lnTo>
                    <a:cubicBezTo>
                      <a:pt x="1999473" y="651647"/>
                      <a:pt x="1801745" y="1098714"/>
                      <a:pt x="1450229" y="1450230"/>
                    </a:cubicBezTo>
                    <a:cubicBezTo>
                      <a:pt x="1098713" y="1801746"/>
                      <a:pt x="651646" y="1999474"/>
                      <a:pt x="192634" y="2043414"/>
                    </a:cubicBezTo>
                    <a:lnTo>
                      <a:pt x="0" y="205261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Freeform 94"/>
              <p:cNvSpPr/>
              <p:nvPr/>
            </p:nvSpPr>
            <p:spPr>
              <a:xfrm rot="8100000">
                <a:off x="6527575" y="2402695"/>
                <a:ext cx="2052611" cy="2052610"/>
              </a:xfrm>
              <a:custGeom>
                <a:avLst/>
                <a:gdLst>
                  <a:gd name="connsiteX0" fmla="*/ 0 w 2052611"/>
                  <a:gd name="connsiteY0" fmla="*/ 2052610 h 2052610"/>
                  <a:gd name="connsiteX1" fmla="*/ 9198 w 2052611"/>
                  <a:gd name="connsiteY1" fmla="*/ 1859975 h 2052610"/>
                  <a:gd name="connsiteX2" fmla="*/ 602381 w 2052611"/>
                  <a:gd name="connsiteY2" fmla="*/ 602380 h 2052610"/>
                  <a:gd name="connsiteX3" fmla="*/ 1859976 w 2052611"/>
                  <a:gd name="connsiteY3" fmla="*/ 9197 h 2052610"/>
                  <a:gd name="connsiteX4" fmla="*/ 2052611 w 2052611"/>
                  <a:gd name="connsiteY4" fmla="*/ 0 h 2052610"/>
                  <a:gd name="connsiteX5" fmla="*/ 2052611 w 2052611"/>
                  <a:gd name="connsiteY5" fmla="*/ 2052610 h 2052610"/>
                  <a:gd name="connsiteX6" fmla="*/ 0 w 2052611"/>
                  <a:gd name="connsiteY6" fmla="*/ 2052610 h 20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1" h="2052610">
                    <a:moveTo>
                      <a:pt x="0" y="2052610"/>
                    </a:moveTo>
                    <a:lnTo>
                      <a:pt x="9198" y="1859975"/>
                    </a:lnTo>
                    <a:cubicBezTo>
                      <a:pt x="53138" y="1400964"/>
                      <a:pt x="250865" y="953896"/>
                      <a:pt x="602381" y="602380"/>
                    </a:cubicBezTo>
                    <a:cubicBezTo>
                      <a:pt x="953897" y="250864"/>
                      <a:pt x="1400965" y="53137"/>
                      <a:pt x="1859976" y="9197"/>
                    </a:cubicBezTo>
                    <a:lnTo>
                      <a:pt x="2052611" y="0"/>
                    </a:lnTo>
                    <a:lnTo>
                      <a:pt x="2052611" y="2052610"/>
                    </a:lnTo>
                    <a:lnTo>
                      <a:pt x="0" y="20526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Freeform 95"/>
              <p:cNvSpPr/>
              <p:nvPr/>
            </p:nvSpPr>
            <p:spPr>
              <a:xfrm rot="8100000">
                <a:off x="5069695" y="3860577"/>
                <a:ext cx="2052610" cy="2052609"/>
              </a:xfrm>
              <a:custGeom>
                <a:avLst/>
                <a:gdLst>
                  <a:gd name="connsiteX0" fmla="*/ 0 w 2052610"/>
                  <a:gd name="connsiteY0" fmla="*/ 2052609 h 2052609"/>
                  <a:gd name="connsiteX1" fmla="*/ 1 w 2052610"/>
                  <a:gd name="connsiteY1" fmla="*/ 0 h 2052609"/>
                  <a:gd name="connsiteX2" fmla="*/ 192634 w 2052610"/>
                  <a:gd name="connsiteY2" fmla="*/ 9197 h 2052609"/>
                  <a:gd name="connsiteX3" fmla="*/ 1450229 w 2052610"/>
                  <a:gd name="connsiteY3" fmla="*/ 602380 h 2052609"/>
                  <a:gd name="connsiteX4" fmla="*/ 2043413 w 2052610"/>
                  <a:gd name="connsiteY4" fmla="*/ 1859975 h 2052609"/>
                  <a:gd name="connsiteX5" fmla="*/ 2052610 w 2052610"/>
                  <a:gd name="connsiteY5" fmla="*/ 2052609 h 2052609"/>
                  <a:gd name="connsiteX6" fmla="*/ 0 w 2052610"/>
                  <a:gd name="connsiteY6" fmla="*/ 2052609 h 20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0" h="2052609">
                    <a:moveTo>
                      <a:pt x="0" y="2052609"/>
                    </a:moveTo>
                    <a:lnTo>
                      <a:pt x="1" y="0"/>
                    </a:lnTo>
                    <a:lnTo>
                      <a:pt x="192634" y="9197"/>
                    </a:lnTo>
                    <a:cubicBezTo>
                      <a:pt x="651646" y="53137"/>
                      <a:pt x="1098713" y="250864"/>
                      <a:pt x="1450229" y="602380"/>
                    </a:cubicBezTo>
                    <a:cubicBezTo>
                      <a:pt x="1801745" y="953896"/>
                      <a:pt x="1999473" y="1400964"/>
                      <a:pt x="2043413" y="1859975"/>
                    </a:cubicBezTo>
                    <a:lnTo>
                      <a:pt x="2052610" y="2052609"/>
                    </a:lnTo>
                    <a:lnTo>
                      <a:pt x="0" y="205260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9" name="TextBox 88"/>
            <p:cNvSpPr txBox="1"/>
            <p:nvPr/>
          </p:nvSpPr>
          <p:spPr>
            <a:xfrm>
              <a:off x="5449453" y="1466522"/>
              <a:ext cx="640078" cy="1605405"/>
            </a:xfrm>
            <a:prstGeom prst="rect">
              <a:avLst/>
            </a:prstGeom>
            <a:noFill/>
          </p:spPr>
          <p:txBody>
            <a:bodyPr wrap="square" rtlCol="0">
              <a:spAutoFit/>
            </a:bodyPr>
            <a:lstStyle/>
            <a:p>
              <a:r>
                <a:rPr lang="en-US" sz="3000" dirty="0"/>
                <a:t>1</a:t>
              </a:r>
            </a:p>
          </p:txBody>
        </p:sp>
        <p:sp>
          <p:nvSpPr>
            <p:cNvPr id="90" name="TextBox 89"/>
            <p:cNvSpPr txBox="1"/>
            <p:nvPr/>
          </p:nvSpPr>
          <p:spPr>
            <a:xfrm rot="5400000">
              <a:off x="7083855" y="2388593"/>
              <a:ext cx="640081" cy="1872974"/>
            </a:xfrm>
            <a:prstGeom prst="rect">
              <a:avLst/>
            </a:prstGeom>
            <a:noFill/>
          </p:spPr>
          <p:txBody>
            <a:bodyPr wrap="square" rtlCol="0">
              <a:spAutoFit/>
            </a:bodyPr>
            <a:lstStyle/>
            <a:p>
              <a:r>
                <a:rPr lang="en-US" sz="3600" dirty="0"/>
                <a:t>2</a:t>
              </a:r>
            </a:p>
          </p:txBody>
        </p:sp>
        <p:sp>
          <p:nvSpPr>
            <p:cNvPr id="91" name="TextBox 90"/>
            <p:cNvSpPr txBox="1"/>
            <p:nvPr/>
          </p:nvSpPr>
          <p:spPr>
            <a:xfrm rot="10800000">
              <a:off x="6044713" y="3729129"/>
              <a:ext cx="558289" cy="1872973"/>
            </a:xfrm>
            <a:prstGeom prst="rect">
              <a:avLst/>
            </a:prstGeom>
            <a:noFill/>
          </p:spPr>
          <p:txBody>
            <a:bodyPr wrap="square" rtlCol="0">
              <a:spAutoFit/>
            </a:bodyPr>
            <a:lstStyle/>
            <a:p>
              <a:r>
                <a:rPr lang="en-US" sz="3600" dirty="0"/>
                <a:t>3</a:t>
              </a:r>
            </a:p>
          </p:txBody>
        </p:sp>
        <p:sp>
          <p:nvSpPr>
            <p:cNvPr id="92" name="TextBox 91"/>
            <p:cNvSpPr txBox="1"/>
            <p:nvPr/>
          </p:nvSpPr>
          <p:spPr>
            <a:xfrm rot="16200000">
              <a:off x="4468065" y="2772946"/>
              <a:ext cx="640081" cy="1872974"/>
            </a:xfrm>
            <a:prstGeom prst="rect">
              <a:avLst/>
            </a:prstGeom>
            <a:noFill/>
          </p:spPr>
          <p:txBody>
            <a:bodyPr wrap="square" rtlCol="0">
              <a:spAutoFit/>
            </a:bodyPr>
            <a:lstStyle/>
            <a:p>
              <a:r>
                <a:rPr lang="en-US" sz="3600" dirty="0"/>
                <a:t>4</a:t>
              </a:r>
            </a:p>
          </p:txBody>
        </p:sp>
      </p:grpSp>
      <p:sp>
        <p:nvSpPr>
          <p:cNvPr id="99" name="Oval 98"/>
          <p:cNvSpPr/>
          <p:nvPr/>
        </p:nvSpPr>
        <p:spPr>
          <a:xfrm>
            <a:off x="809000" y="1194535"/>
            <a:ext cx="169360" cy="185467"/>
          </a:xfrm>
          <a:prstGeom prst="ellipse">
            <a:avLst/>
          </a:prstGeom>
          <a:gradFill flip="none" rotWithShape="1">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a:scene3d>
            <a:camera prst="orthographicFront"/>
            <a:lightRig rig="threePt" dir="t"/>
          </a:scene3d>
          <a:sp3d>
            <a:bevelT w="254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Donut 99"/>
          <p:cNvSpPr/>
          <p:nvPr/>
        </p:nvSpPr>
        <p:spPr>
          <a:xfrm>
            <a:off x="124557" y="510640"/>
            <a:ext cx="1525913" cy="1577340"/>
          </a:xfrm>
          <a:prstGeom prst="donut">
            <a:avLst>
              <a:gd name="adj" fmla="val 6912"/>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7" name="Pentagon 96"/>
          <p:cNvSpPr/>
          <p:nvPr/>
        </p:nvSpPr>
        <p:spPr>
          <a:xfrm rot="8075778">
            <a:off x="934470" y="867248"/>
            <a:ext cx="588053" cy="213267"/>
          </a:xfrm>
          <a:prstGeom prst="homePlate">
            <a:avLst/>
          </a:prstGeom>
          <a:gradFill flip="none" rotWithShape="1">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a:scene3d>
            <a:camera prst="orthographicFront"/>
            <a:lightRig rig="threePt" dir="t"/>
          </a:scene3d>
          <a:sp3d>
            <a:bevelT w="254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hlinkClick r:id="" action="ppaction://hlinkshowjump?jump=lastslide"/>
          </p:cNvPr>
          <p:cNvPicPr>
            <a:picLocks noChangeAspect="1"/>
          </p:cNvPicPr>
          <p:nvPr/>
        </p:nvPicPr>
        <p:blipFill>
          <a:blip r:embed="rId4"/>
          <a:stretch>
            <a:fillRect/>
          </a:stretch>
        </p:blipFill>
        <p:spPr>
          <a:xfrm>
            <a:off x="6522278" y="6077228"/>
            <a:ext cx="664522" cy="652329"/>
          </a:xfrm>
          <a:prstGeom prst="rect">
            <a:avLst/>
          </a:prstGeom>
        </p:spPr>
      </p:pic>
    </p:spTree>
    <p:extLst>
      <p:ext uri="{BB962C8B-B14F-4D97-AF65-F5344CB8AC3E}">
        <p14:creationId xmlns:p14="http://schemas.microsoft.com/office/powerpoint/2010/main" val="329070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3"/>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3"/>
                                        </p:tgtEl>
                                      </p:cBhvr>
                                    </p:animEffect>
                                    <p:set>
                                      <p:cBhvr>
                                        <p:cTn id="7"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72"/>
                                        </p:tgtEl>
                                      </p:cBhvr>
                                    </p:animEffect>
                                    <p:set>
                                      <p:cBhvr>
                                        <p:cTn id="13" dur="1" fill="hold">
                                          <p:stCondLst>
                                            <p:cond delay="1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4" restart="whenNotActive" fill="hold" evtFilter="cancelBubble" nodeType="interactiveSeq">
                <p:stCondLst>
                  <p:cond evt="onClick" delay="0">
                    <p:tgtEl>
                      <p:spTgt spid="71"/>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71"/>
                                        </p:tgtEl>
                                      </p:cBhvr>
                                    </p:animEffect>
                                    <p:set>
                                      <p:cBhvr>
                                        <p:cTn id="19"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0" restart="whenNotActive" fill="hold" evtFilter="cancelBubble" nodeType="interactiveSeq">
                <p:stCondLst>
                  <p:cond evt="onClick" delay="0">
                    <p:tgtEl>
                      <p:spTgt spid="70"/>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70"/>
                                        </p:tgtEl>
                                      </p:cBhvr>
                                    </p:animEffect>
                                    <p:set>
                                      <p:cBhvr>
                                        <p:cTn id="25"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6" restart="whenNotActive" fill="hold" evtFilter="cancelBubble" nodeType="interactiveSeq">
                <p:stCondLst>
                  <p:cond evt="onClick" delay="0">
                    <p:tgtEl>
                      <p:spTgt spid="69"/>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69"/>
                                        </p:tgtEl>
                                      </p:cBhvr>
                                    </p:animEffect>
                                    <p:set>
                                      <p:cBhvr>
                                        <p:cTn id="31" dur="1" fill="hold">
                                          <p:stCondLst>
                                            <p:cond delay="1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68"/>
                                        </p:tgtEl>
                                      </p:cBhvr>
                                    </p:animEffect>
                                    <p:set>
                                      <p:cBhvr>
                                        <p:cTn id="37"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67"/>
                                        </p:tgtEl>
                                      </p:cBhvr>
                                    </p:animEffect>
                                    <p:set>
                                      <p:cBhvr>
                                        <p:cTn id="4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65"/>
                                        </p:tgtEl>
                                      </p:cBhvr>
                                    </p:animEffect>
                                    <p:set>
                                      <p:cBhvr>
                                        <p:cTn id="5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6" restart="whenNotActive" fill="hold" evtFilter="cancelBubble" nodeType="interactiveSeq">
                <p:stCondLst>
                  <p:cond evt="onClick" delay="0">
                    <p:tgtEl>
                      <p:spTgt spid="64"/>
                    </p:tgtEl>
                  </p:cond>
                </p:stCondLst>
                <p:endSync evt="end" delay="0">
                  <p:rtn val="all"/>
                </p:endSync>
                <p:childTnLst>
                  <p:par>
                    <p:cTn id="57" fill="hold">
                      <p:stCondLst>
                        <p:cond delay="0"/>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64"/>
                                        </p:tgtEl>
                                      </p:cBhvr>
                                    </p:animEffect>
                                    <p:set>
                                      <p:cBhvr>
                                        <p:cTn id="61"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62" restart="whenNotActive" fill="hold" evtFilter="cancelBubble" nodeType="interactiveSeq">
                <p:stCondLst>
                  <p:cond evt="onClick" delay="0">
                    <p:tgtEl>
                      <p:spTgt spid="63"/>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68" restart="whenNotActive" fill="hold" evtFilter="cancelBubble" nodeType="interactiveSeq">
                <p:stCondLst>
                  <p:cond evt="onClick" delay="0">
                    <p:tgtEl>
                      <p:spTgt spid="56"/>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grpId="0" nodeType="clickEffect">
                                  <p:stCondLst>
                                    <p:cond delay="0"/>
                                  </p:stCondLst>
                                  <p:childTnLst>
                                    <p:animEffect transition="out" filter="barn(inVertical)">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55"/>
                    </p:tgtEl>
                  </p:cond>
                </p:stCondLst>
                <p:endSync evt="end" delay="0">
                  <p:rtn val="all"/>
                </p:endSync>
                <p:childTnLst>
                  <p:par>
                    <p:cTn id="75" fill="hold">
                      <p:stCondLst>
                        <p:cond delay="0"/>
                      </p:stCondLst>
                      <p:childTnLst>
                        <p:par>
                          <p:cTn id="76" fill="hold">
                            <p:stCondLst>
                              <p:cond delay="0"/>
                            </p:stCondLst>
                            <p:childTnLst>
                              <p:par>
                                <p:cTn id="77" presetID="16" presetClass="exit" presetSubtype="21" fill="hold" grpId="0" nodeType="clickEffect">
                                  <p:stCondLst>
                                    <p:cond delay="0"/>
                                  </p:stCondLst>
                                  <p:childTnLst>
                                    <p:animEffect transition="out" filter="barn(inVertical)">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0" restart="whenNotActive" fill="hold" evtFilter="cancelBubble" nodeType="interactiveSeq">
                <p:stCondLst>
                  <p:cond evt="onClick" delay="0">
                    <p:tgtEl>
                      <p:spTgt spid="74"/>
                    </p:tgtEl>
                  </p:cond>
                </p:stCondLst>
                <p:endSync evt="end" delay="0">
                  <p:rtn val="all"/>
                </p:endSync>
                <p:childTnLst>
                  <p:par>
                    <p:cTn id="81" fill="hold">
                      <p:stCondLst>
                        <p:cond delay="0"/>
                      </p:stCondLst>
                      <p:childTnLst>
                        <p:par>
                          <p:cTn id="82" fill="hold">
                            <p:stCondLst>
                              <p:cond delay="0"/>
                            </p:stCondLst>
                            <p:childTnLst>
                              <p:par>
                                <p:cTn id="83" presetID="16" presetClass="exit" presetSubtype="21" fill="hold" grpId="0" nodeType="clickEffect">
                                  <p:stCondLst>
                                    <p:cond delay="0"/>
                                  </p:stCondLst>
                                  <p:childTnLst>
                                    <p:animEffect transition="out" filter="barn(inVertical)">
                                      <p:cBhvr>
                                        <p:cTn id="84" dur="500"/>
                                        <p:tgtEl>
                                          <p:spTgt spid="74"/>
                                        </p:tgtEl>
                                      </p:cBhvr>
                                    </p:animEffect>
                                    <p:set>
                                      <p:cBhvr>
                                        <p:cTn id="8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6" restart="whenNotActive" fill="hold" evtFilter="cancelBubble" nodeType="interactiveSeq">
                <p:stCondLst>
                  <p:cond evt="onClick" delay="0">
                    <p:tgtEl>
                      <p:spTgt spid="54"/>
                    </p:tgtEl>
                  </p:cond>
                </p:stCondLst>
                <p:endSync evt="end" delay="0">
                  <p:rtn val="all"/>
                </p:endSync>
                <p:childTnLst>
                  <p:par>
                    <p:cTn id="87" fill="hold">
                      <p:stCondLst>
                        <p:cond delay="0"/>
                      </p:stCondLst>
                      <p:childTnLst>
                        <p:par>
                          <p:cTn id="88" fill="hold">
                            <p:stCondLst>
                              <p:cond delay="0"/>
                            </p:stCondLst>
                            <p:childTnLst>
                              <p:par>
                                <p:cTn id="89" presetID="16" presetClass="exit" presetSubtype="21" fill="hold" grpId="0" nodeType="clickEffect">
                                  <p:stCondLst>
                                    <p:cond delay="0"/>
                                  </p:stCondLst>
                                  <p:childTnLst>
                                    <p:animEffect transition="out" filter="barn(inVertical)">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75"/>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0" nodeType="clickEffect">
                                  <p:stCondLst>
                                    <p:cond delay="0"/>
                                  </p:stCondLst>
                                  <p:childTnLst>
                                    <p:animEffect transition="out" filter="barn(inVertical)">
                                      <p:cBhvr>
                                        <p:cTn id="96" dur="500"/>
                                        <p:tgtEl>
                                          <p:spTgt spid="75"/>
                                        </p:tgtEl>
                                      </p:cBhvr>
                                    </p:animEffect>
                                    <p:set>
                                      <p:cBhvr>
                                        <p:cTn id="97"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8" restart="whenNotActive" fill="hold" evtFilter="cancelBubble" nodeType="interactiveSeq">
                <p:stCondLst>
                  <p:cond evt="onClick" delay="0">
                    <p:tgtEl>
                      <p:spTgt spid="53"/>
                    </p:tgtEl>
                  </p:cond>
                </p:stCondLst>
                <p:endSync evt="end" delay="0">
                  <p:rtn val="all"/>
                </p:endSync>
                <p:childTnLst>
                  <p:par>
                    <p:cTn id="99" fill="hold">
                      <p:stCondLst>
                        <p:cond delay="0"/>
                      </p:stCondLst>
                      <p:childTnLst>
                        <p:par>
                          <p:cTn id="100" fill="hold">
                            <p:stCondLst>
                              <p:cond delay="0"/>
                            </p:stCondLst>
                            <p:childTnLst>
                              <p:par>
                                <p:cTn id="101" presetID="16" presetClass="exit" presetSubtype="21" fill="hold" grpId="0" nodeType="clickEffect">
                                  <p:stCondLst>
                                    <p:cond delay="0"/>
                                  </p:stCondLst>
                                  <p:childTnLst>
                                    <p:animEffect transition="out" filter="barn(inVertical)">
                                      <p:cBhvr>
                                        <p:cTn id="102" dur="500"/>
                                        <p:tgtEl>
                                          <p:spTgt spid="53"/>
                                        </p:tgtEl>
                                      </p:cBhvr>
                                    </p:animEffect>
                                    <p:set>
                                      <p:cBhvr>
                                        <p:cTn id="10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04" restart="whenNotActive" fill="hold" evtFilter="cancelBubble" nodeType="interactiveSeq">
                <p:stCondLst>
                  <p:cond evt="onClick" delay="0">
                    <p:tgtEl>
                      <p:spTgt spid="57"/>
                    </p:tgtEl>
                  </p:cond>
                </p:stCondLst>
                <p:endSync evt="end" delay="0">
                  <p:rtn val="all"/>
                </p:endSync>
                <p:childTnLst>
                  <p:par>
                    <p:cTn id="105" fill="hold">
                      <p:stCondLst>
                        <p:cond delay="0"/>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57"/>
                                        </p:tgtEl>
                                        <p:attrNameLst>
                                          <p:attrName>ppt_x</p:attrName>
                                        </p:attrNameLst>
                                      </p:cBhvr>
                                      <p:tavLst>
                                        <p:tav tm="0">
                                          <p:val>
                                            <p:strVal val="ppt_x"/>
                                          </p:val>
                                        </p:tav>
                                        <p:tav tm="100000">
                                          <p:val>
                                            <p:strVal val="ppt_x"/>
                                          </p:val>
                                        </p:tav>
                                      </p:tavLst>
                                    </p:anim>
                                    <p:anim calcmode="lin" valueType="num">
                                      <p:cBhvr additive="base">
                                        <p:cTn id="109" dur="500"/>
                                        <p:tgtEl>
                                          <p:spTgt spid="57"/>
                                        </p:tgtEl>
                                        <p:attrNameLst>
                                          <p:attrName>ppt_y</p:attrName>
                                        </p:attrNameLst>
                                      </p:cBhvr>
                                      <p:tavLst>
                                        <p:tav tm="0">
                                          <p:val>
                                            <p:strVal val="ppt_y"/>
                                          </p:val>
                                        </p:tav>
                                        <p:tav tm="100000">
                                          <p:val>
                                            <p:strVal val="1+ppt_h/2"/>
                                          </p:val>
                                        </p:tav>
                                      </p:tavLst>
                                    </p:anim>
                                    <p:set>
                                      <p:cBhvr>
                                        <p:cTn id="11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11" restart="whenNotActive" fill="hold" evtFilter="cancelBubble" nodeType="interactiveSeq">
                <p:stCondLst>
                  <p:cond evt="onClick" delay="0">
                    <p:tgtEl>
                      <p:spTgt spid="58"/>
                    </p:tgtEl>
                  </p:cond>
                </p:stCondLst>
                <p:endSync evt="end" delay="0">
                  <p:rtn val="all"/>
                </p:endSync>
                <p:childTnLst>
                  <p:par>
                    <p:cTn id="112" fill="hold">
                      <p:stCondLst>
                        <p:cond delay="0"/>
                      </p:stCondLst>
                      <p:childTnLst>
                        <p:par>
                          <p:cTn id="113" fill="hold">
                            <p:stCondLst>
                              <p:cond delay="0"/>
                            </p:stCondLst>
                            <p:childTnLst>
                              <p:par>
                                <p:cTn id="114" presetID="2" presetClass="exit" presetSubtype="4" fill="hold" grpId="0" nodeType="clickEffect">
                                  <p:stCondLst>
                                    <p:cond delay="0"/>
                                  </p:stCondLst>
                                  <p:childTnLst>
                                    <p:anim calcmode="lin" valueType="num">
                                      <p:cBhvr additive="base">
                                        <p:cTn id="115" dur="500"/>
                                        <p:tgtEl>
                                          <p:spTgt spid="58"/>
                                        </p:tgtEl>
                                        <p:attrNameLst>
                                          <p:attrName>ppt_x</p:attrName>
                                        </p:attrNameLst>
                                      </p:cBhvr>
                                      <p:tavLst>
                                        <p:tav tm="0">
                                          <p:val>
                                            <p:strVal val="ppt_x"/>
                                          </p:val>
                                        </p:tav>
                                        <p:tav tm="100000">
                                          <p:val>
                                            <p:strVal val="ppt_x"/>
                                          </p:val>
                                        </p:tav>
                                      </p:tavLst>
                                    </p:anim>
                                    <p:anim calcmode="lin" valueType="num">
                                      <p:cBhvr additive="base">
                                        <p:cTn id="116" dur="500"/>
                                        <p:tgtEl>
                                          <p:spTgt spid="58"/>
                                        </p:tgtEl>
                                        <p:attrNameLst>
                                          <p:attrName>ppt_y</p:attrName>
                                        </p:attrNameLst>
                                      </p:cBhvr>
                                      <p:tavLst>
                                        <p:tav tm="0">
                                          <p:val>
                                            <p:strVal val="ppt_y"/>
                                          </p:val>
                                        </p:tav>
                                        <p:tav tm="100000">
                                          <p:val>
                                            <p:strVal val="1+ppt_h/2"/>
                                          </p:val>
                                        </p:tav>
                                      </p:tavLst>
                                    </p:anim>
                                    <p:set>
                                      <p:cBhvr>
                                        <p:cTn id="11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18" restart="whenNotActive" fill="hold" evtFilter="cancelBubble" nodeType="interactiveSeq">
                <p:stCondLst>
                  <p:cond evt="onClick" delay="0">
                    <p:tgtEl>
                      <p:spTgt spid="59"/>
                    </p:tgtEl>
                  </p:cond>
                </p:stCondLst>
                <p:endSync evt="end" delay="0">
                  <p:rtn val="all"/>
                </p:endSync>
                <p:childTnLst>
                  <p:par>
                    <p:cTn id="119" fill="hold">
                      <p:stCondLst>
                        <p:cond delay="0"/>
                      </p:stCondLst>
                      <p:childTnLst>
                        <p:par>
                          <p:cTn id="120" fill="hold">
                            <p:stCondLst>
                              <p:cond delay="0"/>
                            </p:stCondLst>
                            <p:childTnLst>
                              <p:par>
                                <p:cTn id="121" presetID="2" presetClass="exit" presetSubtype="4" fill="hold" grpId="0" nodeType="clickEffect">
                                  <p:stCondLst>
                                    <p:cond delay="0"/>
                                  </p:stCondLst>
                                  <p:childTnLst>
                                    <p:anim calcmode="lin" valueType="num">
                                      <p:cBhvr additive="base">
                                        <p:cTn id="122" dur="500"/>
                                        <p:tgtEl>
                                          <p:spTgt spid="59"/>
                                        </p:tgtEl>
                                        <p:attrNameLst>
                                          <p:attrName>ppt_x</p:attrName>
                                        </p:attrNameLst>
                                      </p:cBhvr>
                                      <p:tavLst>
                                        <p:tav tm="0">
                                          <p:val>
                                            <p:strVal val="ppt_x"/>
                                          </p:val>
                                        </p:tav>
                                        <p:tav tm="100000">
                                          <p:val>
                                            <p:strVal val="ppt_x"/>
                                          </p:val>
                                        </p:tav>
                                      </p:tavLst>
                                    </p:anim>
                                    <p:anim calcmode="lin" valueType="num">
                                      <p:cBhvr additive="base">
                                        <p:cTn id="123" dur="500"/>
                                        <p:tgtEl>
                                          <p:spTgt spid="59"/>
                                        </p:tgtEl>
                                        <p:attrNameLst>
                                          <p:attrName>ppt_y</p:attrName>
                                        </p:attrNameLst>
                                      </p:cBhvr>
                                      <p:tavLst>
                                        <p:tav tm="0">
                                          <p:val>
                                            <p:strVal val="ppt_y"/>
                                          </p:val>
                                        </p:tav>
                                        <p:tav tm="100000">
                                          <p:val>
                                            <p:strVal val="1+ppt_h/2"/>
                                          </p:val>
                                        </p:tav>
                                      </p:tavLst>
                                    </p:anim>
                                    <p:set>
                                      <p:cBhvr>
                                        <p:cTn id="124"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25" restart="whenNotActive" fill="hold" evtFilter="cancelBubble" nodeType="interactiveSeq">
                <p:stCondLst>
                  <p:cond evt="onClick" delay="0">
                    <p:tgtEl>
                      <p:spTgt spid="60"/>
                    </p:tgtEl>
                  </p:cond>
                </p:stCondLst>
                <p:endSync evt="end" delay="0">
                  <p:rtn val="all"/>
                </p:endSync>
                <p:childTnLst>
                  <p:par>
                    <p:cTn id="126" fill="hold">
                      <p:stCondLst>
                        <p:cond delay="0"/>
                      </p:stCondLst>
                      <p:childTnLst>
                        <p:par>
                          <p:cTn id="127" fill="hold">
                            <p:stCondLst>
                              <p:cond delay="0"/>
                            </p:stCondLst>
                            <p:childTnLst>
                              <p:par>
                                <p:cTn id="128" presetID="2" presetClass="exit" presetSubtype="4" fill="hold" grpId="0" nodeType="clickEffect">
                                  <p:stCondLst>
                                    <p:cond delay="0"/>
                                  </p:stCondLst>
                                  <p:childTnLst>
                                    <p:anim calcmode="lin" valueType="num">
                                      <p:cBhvr additive="base">
                                        <p:cTn id="129" dur="500"/>
                                        <p:tgtEl>
                                          <p:spTgt spid="60"/>
                                        </p:tgtEl>
                                        <p:attrNameLst>
                                          <p:attrName>ppt_x</p:attrName>
                                        </p:attrNameLst>
                                      </p:cBhvr>
                                      <p:tavLst>
                                        <p:tav tm="0">
                                          <p:val>
                                            <p:strVal val="ppt_x"/>
                                          </p:val>
                                        </p:tav>
                                        <p:tav tm="100000">
                                          <p:val>
                                            <p:strVal val="ppt_x"/>
                                          </p:val>
                                        </p:tav>
                                      </p:tavLst>
                                    </p:anim>
                                    <p:anim calcmode="lin" valueType="num">
                                      <p:cBhvr additive="base">
                                        <p:cTn id="130" dur="500"/>
                                        <p:tgtEl>
                                          <p:spTgt spid="60"/>
                                        </p:tgtEl>
                                        <p:attrNameLst>
                                          <p:attrName>ppt_y</p:attrName>
                                        </p:attrNameLst>
                                      </p:cBhvr>
                                      <p:tavLst>
                                        <p:tav tm="0">
                                          <p:val>
                                            <p:strVal val="ppt_y"/>
                                          </p:val>
                                        </p:tav>
                                        <p:tav tm="100000">
                                          <p:val>
                                            <p:strVal val="1+ppt_h/2"/>
                                          </p:val>
                                        </p:tav>
                                      </p:tavLst>
                                    </p:anim>
                                    <p:set>
                                      <p:cBhvr>
                                        <p:cTn id="13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32" restart="whenNotActive" fill="hold" evtFilter="cancelBubble" nodeType="interactiveSeq">
                <p:stCondLst>
                  <p:cond evt="onClick" delay="0">
                    <p:tgtEl>
                      <p:spTgt spid="61"/>
                    </p:tgtEl>
                  </p:cond>
                </p:stCondLst>
                <p:endSync evt="end" delay="0">
                  <p:rtn val="all"/>
                </p:endSync>
                <p:childTnLst>
                  <p:par>
                    <p:cTn id="133" fill="hold">
                      <p:stCondLst>
                        <p:cond delay="0"/>
                      </p:stCondLst>
                      <p:childTnLst>
                        <p:par>
                          <p:cTn id="134" fill="hold">
                            <p:stCondLst>
                              <p:cond delay="0"/>
                            </p:stCondLst>
                            <p:childTnLst>
                              <p:par>
                                <p:cTn id="135" presetID="2" presetClass="exit" presetSubtype="4" fill="hold" grpId="0" nodeType="clickEffect">
                                  <p:stCondLst>
                                    <p:cond delay="0"/>
                                  </p:stCondLst>
                                  <p:childTnLst>
                                    <p:anim calcmode="lin" valueType="num">
                                      <p:cBhvr additive="base">
                                        <p:cTn id="136" dur="500"/>
                                        <p:tgtEl>
                                          <p:spTgt spid="61"/>
                                        </p:tgtEl>
                                        <p:attrNameLst>
                                          <p:attrName>ppt_x</p:attrName>
                                        </p:attrNameLst>
                                      </p:cBhvr>
                                      <p:tavLst>
                                        <p:tav tm="0">
                                          <p:val>
                                            <p:strVal val="ppt_x"/>
                                          </p:val>
                                        </p:tav>
                                        <p:tav tm="100000">
                                          <p:val>
                                            <p:strVal val="ppt_x"/>
                                          </p:val>
                                        </p:tav>
                                      </p:tavLst>
                                    </p:anim>
                                    <p:anim calcmode="lin" valueType="num">
                                      <p:cBhvr additive="base">
                                        <p:cTn id="137" dur="500"/>
                                        <p:tgtEl>
                                          <p:spTgt spid="61"/>
                                        </p:tgtEl>
                                        <p:attrNameLst>
                                          <p:attrName>ppt_y</p:attrName>
                                        </p:attrNameLst>
                                      </p:cBhvr>
                                      <p:tavLst>
                                        <p:tav tm="0">
                                          <p:val>
                                            <p:strVal val="ppt_y"/>
                                          </p:val>
                                        </p:tav>
                                        <p:tav tm="100000">
                                          <p:val>
                                            <p:strVal val="1+ppt_h/2"/>
                                          </p:val>
                                        </p:tav>
                                      </p:tavLst>
                                    </p:anim>
                                    <p:set>
                                      <p:cBhvr>
                                        <p:cTn id="138"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39" restart="whenNotActive" fill="hold" evtFilter="cancelBubble" nodeType="interactiveSeq">
                <p:stCondLst>
                  <p:cond evt="onClick" delay="0">
                    <p:tgtEl>
                      <p:spTgt spid="62"/>
                    </p:tgtEl>
                  </p:cond>
                </p:stCondLst>
                <p:endSync evt="end" delay="0">
                  <p:rtn val="all"/>
                </p:endSync>
                <p:childTnLst>
                  <p:par>
                    <p:cTn id="140" fill="hold">
                      <p:stCondLst>
                        <p:cond delay="0"/>
                      </p:stCondLst>
                      <p:childTnLst>
                        <p:par>
                          <p:cTn id="141" fill="hold">
                            <p:stCondLst>
                              <p:cond delay="0"/>
                            </p:stCondLst>
                            <p:childTnLst>
                              <p:par>
                                <p:cTn id="142" presetID="2" presetClass="exit" presetSubtype="4" fill="hold" grpId="0" nodeType="clickEffect">
                                  <p:stCondLst>
                                    <p:cond delay="0"/>
                                  </p:stCondLst>
                                  <p:childTnLst>
                                    <p:anim calcmode="lin" valueType="num">
                                      <p:cBhvr additive="base">
                                        <p:cTn id="143" dur="500"/>
                                        <p:tgtEl>
                                          <p:spTgt spid="62"/>
                                        </p:tgtEl>
                                        <p:attrNameLst>
                                          <p:attrName>ppt_x</p:attrName>
                                        </p:attrNameLst>
                                      </p:cBhvr>
                                      <p:tavLst>
                                        <p:tav tm="0">
                                          <p:val>
                                            <p:strVal val="ppt_x"/>
                                          </p:val>
                                        </p:tav>
                                        <p:tav tm="100000">
                                          <p:val>
                                            <p:strVal val="ppt_x"/>
                                          </p:val>
                                        </p:tav>
                                      </p:tavLst>
                                    </p:anim>
                                    <p:anim calcmode="lin" valueType="num">
                                      <p:cBhvr additive="base">
                                        <p:cTn id="144" dur="500"/>
                                        <p:tgtEl>
                                          <p:spTgt spid="62"/>
                                        </p:tgtEl>
                                        <p:attrNameLst>
                                          <p:attrName>ppt_y</p:attrName>
                                        </p:attrNameLst>
                                      </p:cBhvr>
                                      <p:tavLst>
                                        <p:tav tm="0">
                                          <p:val>
                                            <p:strVal val="ppt_y"/>
                                          </p:val>
                                        </p:tav>
                                        <p:tav tm="100000">
                                          <p:val>
                                            <p:strVal val="1+ppt_h/2"/>
                                          </p:val>
                                        </p:tav>
                                      </p:tavLst>
                                    </p:anim>
                                    <p:set>
                                      <p:cBhvr>
                                        <p:cTn id="14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46" restart="whenNotActive" fill="hold" evtFilter="cancelBubble" nodeType="interactiveSeq">
                <p:stCondLst>
                  <p:cond evt="onClick" delay="0">
                    <p:tgtEl>
                      <p:spTgt spid="87"/>
                    </p:tgtEl>
                  </p:cond>
                </p:stCondLst>
                <p:endSync evt="end" delay="0">
                  <p:rtn val="all"/>
                </p:endSync>
                <p:childTnLst>
                  <p:par>
                    <p:cTn id="147" fill="hold">
                      <p:stCondLst>
                        <p:cond delay="0"/>
                      </p:stCondLst>
                      <p:childTnLst>
                        <p:par>
                          <p:cTn id="148" fill="hold">
                            <p:stCondLst>
                              <p:cond delay="0"/>
                            </p:stCondLst>
                            <p:childTnLst>
                              <p:par>
                                <p:cTn id="149" presetID="8" presetClass="emph" presetSubtype="0" repeatCount="indefinite" fill="hold" nodeType="clickEffect">
                                  <p:stCondLst>
                                    <p:cond delay="0"/>
                                  </p:stCondLst>
                                  <p:endCondLst>
                                    <p:cond evt="onNext" delay="0">
                                      <p:tgtEl>
                                        <p:sldTgt/>
                                      </p:tgtEl>
                                    </p:cond>
                                  </p:endCondLst>
                                  <p:childTnLst>
                                    <p:animRot by="21600000">
                                      <p:cBhvr>
                                        <p:cTn id="150" dur="500" fill="hold"/>
                                        <p:tgtEl>
                                          <p:spTgt spid="87"/>
                                        </p:tgtEl>
                                        <p:attrNameLst>
                                          <p:attrName>r</p:attrName>
                                        </p:attrNameLst>
                                      </p:cBhvr>
                                    </p:animRo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81127" y="351156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8" name="Rectangle 17"/>
          <p:cNvSpPr/>
          <p:nvPr/>
        </p:nvSpPr>
        <p:spPr>
          <a:xfrm>
            <a:off x="5978449" y="351156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9" name="Rectangle 18"/>
          <p:cNvSpPr/>
          <p:nvPr/>
        </p:nvSpPr>
        <p:spPr>
          <a:xfrm>
            <a:off x="4575770" y="351155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0" name="Rectangle 19"/>
          <p:cNvSpPr/>
          <p:nvPr/>
        </p:nvSpPr>
        <p:spPr>
          <a:xfrm>
            <a:off x="3173092" y="351155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1" name="Rectangle 20"/>
          <p:cNvSpPr/>
          <p:nvPr/>
        </p:nvSpPr>
        <p:spPr>
          <a:xfrm>
            <a:off x="1770414" y="351155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Rectangle 21"/>
          <p:cNvSpPr/>
          <p:nvPr/>
        </p:nvSpPr>
        <p:spPr>
          <a:xfrm>
            <a:off x="367735" y="351155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3" name="Rectangle 22"/>
          <p:cNvSpPr/>
          <p:nvPr/>
        </p:nvSpPr>
        <p:spPr>
          <a:xfrm>
            <a:off x="367735"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Rectangle 24"/>
          <p:cNvSpPr/>
          <p:nvPr/>
        </p:nvSpPr>
        <p:spPr>
          <a:xfrm>
            <a:off x="1770413"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6" name="Rectangle 25"/>
          <p:cNvSpPr/>
          <p:nvPr/>
        </p:nvSpPr>
        <p:spPr>
          <a:xfrm>
            <a:off x="3173091"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7" name="Rectangle 26"/>
          <p:cNvSpPr/>
          <p:nvPr/>
        </p:nvSpPr>
        <p:spPr>
          <a:xfrm>
            <a:off x="4575769"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ectangle 27"/>
          <p:cNvSpPr/>
          <p:nvPr/>
        </p:nvSpPr>
        <p:spPr>
          <a:xfrm>
            <a:off x="5978448"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9" name="Rectangle 28"/>
          <p:cNvSpPr/>
          <p:nvPr/>
        </p:nvSpPr>
        <p:spPr>
          <a:xfrm>
            <a:off x="7381127"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6" name="Rectangle 35"/>
          <p:cNvSpPr/>
          <p:nvPr/>
        </p:nvSpPr>
        <p:spPr>
          <a:xfrm>
            <a:off x="7381127" y="224342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7" name="Rectangle 36"/>
          <p:cNvSpPr/>
          <p:nvPr/>
        </p:nvSpPr>
        <p:spPr>
          <a:xfrm>
            <a:off x="5978449" y="224341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8" name="Rectangle 37"/>
          <p:cNvSpPr/>
          <p:nvPr/>
        </p:nvSpPr>
        <p:spPr>
          <a:xfrm>
            <a:off x="4575770" y="224341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9" name="Rectangle 38"/>
          <p:cNvSpPr/>
          <p:nvPr/>
        </p:nvSpPr>
        <p:spPr>
          <a:xfrm>
            <a:off x="3173092" y="224341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0" name="Rectangle 39"/>
          <p:cNvSpPr/>
          <p:nvPr/>
        </p:nvSpPr>
        <p:spPr>
          <a:xfrm>
            <a:off x="1770413" y="224341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1" name="Rectangle 40"/>
          <p:cNvSpPr/>
          <p:nvPr/>
        </p:nvSpPr>
        <p:spPr>
          <a:xfrm>
            <a:off x="367735" y="2243416"/>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3" name="Rectangle 42"/>
          <p:cNvSpPr/>
          <p:nvPr/>
        </p:nvSpPr>
        <p:spPr>
          <a:xfrm>
            <a:off x="7381127" y="972451"/>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4" name="Rectangle 43"/>
          <p:cNvSpPr/>
          <p:nvPr/>
        </p:nvSpPr>
        <p:spPr>
          <a:xfrm>
            <a:off x="5978449" y="97245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5" name="Rectangle 44"/>
          <p:cNvSpPr/>
          <p:nvPr/>
        </p:nvSpPr>
        <p:spPr>
          <a:xfrm>
            <a:off x="4575770" y="97245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6" name="Rectangle 45"/>
          <p:cNvSpPr/>
          <p:nvPr/>
        </p:nvSpPr>
        <p:spPr>
          <a:xfrm>
            <a:off x="3173092" y="97244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7" name="Rectangle 46"/>
          <p:cNvSpPr/>
          <p:nvPr/>
        </p:nvSpPr>
        <p:spPr>
          <a:xfrm>
            <a:off x="1770413" y="97244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8" name="Left-Right-Up Arrow 47"/>
          <p:cNvSpPr/>
          <p:nvPr/>
        </p:nvSpPr>
        <p:spPr>
          <a:xfrm rot="10800000">
            <a:off x="3284309" y="2377230"/>
            <a:ext cx="1085042" cy="869795"/>
          </a:xfrm>
          <a:prstGeom prst="leftRigh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0" name="Left-Up Arrow 49"/>
          <p:cNvSpPr/>
          <p:nvPr/>
        </p:nvSpPr>
        <p:spPr>
          <a:xfrm rot="10800000">
            <a:off x="3532304" y="1106261"/>
            <a:ext cx="861432" cy="869795"/>
          </a:xfrm>
          <a:prstGeom prst="lef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090" y="3495773"/>
            <a:ext cx="1329722" cy="1152938"/>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6433" y="2240589"/>
            <a:ext cx="1307481" cy="1152936"/>
          </a:xfrm>
          <a:prstGeom prst="rect">
            <a:avLst/>
          </a:prstGeom>
        </p:spPr>
      </p:pic>
      <p:pic>
        <p:nvPicPr>
          <p:cNvPr id="3" name="Picture 2" descr="everyday life - Fork and Sheet Lightning - Physics Stack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5767" y="972447"/>
            <a:ext cx="1307483" cy="1132972"/>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0851" y="3429000"/>
            <a:ext cx="1402679" cy="1235766"/>
          </a:xfrm>
          <a:prstGeom prst="rect">
            <a:avLst/>
          </a:prstGeom>
        </p:spPr>
      </p:pic>
      <p:sp>
        <p:nvSpPr>
          <p:cNvPr id="35" name="Down Arrow 34"/>
          <p:cNvSpPr/>
          <p:nvPr/>
        </p:nvSpPr>
        <p:spPr>
          <a:xfrm>
            <a:off x="5021818" y="3712859"/>
            <a:ext cx="472946" cy="869795"/>
          </a:xfrm>
          <a:prstGeom prst="down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2" name="Left-Right-Up Arrow 41"/>
          <p:cNvSpPr/>
          <p:nvPr/>
        </p:nvSpPr>
        <p:spPr>
          <a:xfrm rot="10800000">
            <a:off x="4715769" y="4900828"/>
            <a:ext cx="1085042" cy="869795"/>
          </a:xfrm>
          <a:prstGeom prst="leftRigh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8445" y="4779700"/>
            <a:ext cx="1307483" cy="1124738"/>
          </a:xfrm>
          <a:prstGeom prst="rect">
            <a:avLst/>
          </a:prstGeom>
        </p:spPr>
      </p:pic>
      <p:sp>
        <p:nvSpPr>
          <p:cNvPr id="53" name="Rectangle 52"/>
          <p:cNvSpPr/>
          <p:nvPr/>
        </p:nvSpPr>
        <p:spPr>
          <a:xfrm>
            <a:off x="7381126" y="351156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4575769" y="351155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p:cNvSpPr/>
          <p:nvPr/>
        </p:nvSpPr>
        <p:spPr>
          <a:xfrm>
            <a:off x="1770413" y="351155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p:nvSpPr>
        <p:spPr>
          <a:xfrm>
            <a:off x="367735" y="3511556"/>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a:hlinkClick r:id="" action="ppaction://hlinkshowjump?jump=nextslide"/>
          </p:cNvPr>
          <p:cNvSpPr/>
          <p:nvPr/>
        </p:nvSpPr>
        <p:spPr>
          <a:xfrm>
            <a:off x="367734"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1770412"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3173090"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p:cNvSpPr/>
          <p:nvPr/>
        </p:nvSpPr>
        <p:spPr>
          <a:xfrm>
            <a:off x="4575769"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p:cNvSpPr/>
          <p:nvPr/>
        </p:nvSpPr>
        <p:spPr>
          <a:xfrm>
            <a:off x="5978448" y="4751445"/>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p:cNvSpPr/>
          <p:nvPr/>
        </p:nvSpPr>
        <p:spPr>
          <a:xfrm>
            <a:off x="7381126"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p:cNvSpPr/>
          <p:nvPr/>
        </p:nvSpPr>
        <p:spPr>
          <a:xfrm>
            <a:off x="7381126" y="224342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p:cNvSpPr/>
          <p:nvPr/>
        </p:nvSpPr>
        <p:spPr>
          <a:xfrm>
            <a:off x="5978448" y="224341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p:cNvSpPr/>
          <p:nvPr/>
        </p:nvSpPr>
        <p:spPr>
          <a:xfrm>
            <a:off x="4575769" y="2243418"/>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p:cNvSpPr/>
          <p:nvPr/>
        </p:nvSpPr>
        <p:spPr>
          <a:xfrm>
            <a:off x="3173091" y="224341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66"/>
          <p:cNvSpPr/>
          <p:nvPr/>
        </p:nvSpPr>
        <p:spPr>
          <a:xfrm>
            <a:off x="1770412" y="224341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ectangle 67"/>
          <p:cNvSpPr/>
          <p:nvPr/>
        </p:nvSpPr>
        <p:spPr>
          <a:xfrm>
            <a:off x="367734" y="2243416"/>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ectangle 68"/>
          <p:cNvSpPr/>
          <p:nvPr/>
        </p:nvSpPr>
        <p:spPr>
          <a:xfrm>
            <a:off x="7381126" y="972451"/>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69"/>
          <p:cNvSpPr/>
          <p:nvPr/>
        </p:nvSpPr>
        <p:spPr>
          <a:xfrm>
            <a:off x="5978448" y="97245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p:cNvSpPr/>
          <p:nvPr/>
        </p:nvSpPr>
        <p:spPr>
          <a:xfrm>
            <a:off x="4575769" y="97244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71"/>
          <p:cNvSpPr/>
          <p:nvPr/>
        </p:nvSpPr>
        <p:spPr>
          <a:xfrm>
            <a:off x="3173091" y="97244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p:cNvSpPr/>
          <p:nvPr/>
        </p:nvSpPr>
        <p:spPr>
          <a:xfrm>
            <a:off x="1770412" y="921818"/>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73"/>
          <p:cNvSpPr/>
          <p:nvPr/>
        </p:nvSpPr>
        <p:spPr>
          <a:xfrm>
            <a:off x="3173088" y="3461255"/>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74"/>
          <p:cNvSpPr/>
          <p:nvPr/>
        </p:nvSpPr>
        <p:spPr>
          <a:xfrm>
            <a:off x="5978440" y="3456800"/>
            <a:ext cx="1329728"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0" name="Group 79"/>
          <p:cNvGrpSpPr/>
          <p:nvPr/>
        </p:nvGrpSpPr>
        <p:grpSpPr>
          <a:xfrm>
            <a:off x="121406" y="443535"/>
            <a:ext cx="1714499" cy="1714500"/>
            <a:chOff x="3611815" y="944816"/>
            <a:chExt cx="4968371" cy="4968370"/>
          </a:xfrm>
        </p:grpSpPr>
        <p:grpSp>
          <p:nvGrpSpPr>
            <p:cNvPr id="81" name="Group 80"/>
            <p:cNvGrpSpPr/>
            <p:nvPr/>
          </p:nvGrpSpPr>
          <p:grpSpPr>
            <a:xfrm>
              <a:off x="3611815" y="944816"/>
              <a:ext cx="4968371" cy="4968370"/>
              <a:chOff x="3611815" y="944816"/>
              <a:chExt cx="4968371" cy="4968370"/>
            </a:xfrm>
          </p:grpSpPr>
          <p:sp>
            <p:nvSpPr>
              <p:cNvPr id="86" name="Freeform 85"/>
              <p:cNvSpPr/>
              <p:nvPr/>
            </p:nvSpPr>
            <p:spPr>
              <a:xfrm rot="8100000">
                <a:off x="5069697" y="944816"/>
                <a:ext cx="2052611" cy="2052611"/>
              </a:xfrm>
              <a:custGeom>
                <a:avLst/>
                <a:gdLst>
                  <a:gd name="connsiteX0" fmla="*/ 602381 w 2052611"/>
                  <a:gd name="connsiteY0" fmla="*/ 1450230 h 2052611"/>
                  <a:gd name="connsiteX1" fmla="*/ 9198 w 2052611"/>
                  <a:gd name="connsiteY1" fmla="*/ 192635 h 2052611"/>
                  <a:gd name="connsiteX2" fmla="*/ 0 w 2052611"/>
                  <a:gd name="connsiteY2" fmla="*/ 0 h 2052611"/>
                  <a:gd name="connsiteX3" fmla="*/ 2052611 w 2052611"/>
                  <a:gd name="connsiteY3" fmla="*/ 0 h 2052611"/>
                  <a:gd name="connsiteX4" fmla="*/ 2052611 w 2052611"/>
                  <a:gd name="connsiteY4" fmla="*/ 2052611 h 2052611"/>
                  <a:gd name="connsiteX5" fmla="*/ 1859976 w 2052611"/>
                  <a:gd name="connsiteY5" fmla="*/ 2043414 h 2052611"/>
                  <a:gd name="connsiteX6" fmla="*/ 602381 w 2052611"/>
                  <a:gd name="connsiteY6" fmla="*/ 1450230 h 20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1" h="2052611">
                    <a:moveTo>
                      <a:pt x="602381" y="1450230"/>
                    </a:moveTo>
                    <a:cubicBezTo>
                      <a:pt x="250865" y="1098714"/>
                      <a:pt x="53138" y="651647"/>
                      <a:pt x="9198" y="192635"/>
                    </a:cubicBezTo>
                    <a:lnTo>
                      <a:pt x="0" y="0"/>
                    </a:lnTo>
                    <a:lnTo>
                      <a:pt x="2052611" y="0"/>
                    </a:lnTo>
                    <a:lnTo>
                      <a:pt x="2052611" y="2052611"/>
                    </a:lnTo>
                    <a:lnTo>
                      <a:pt x="1859976" y="2043414"/>
                    </a:lnTo>
                    <a:cubicBezTo>
                      <a:pt x="1400964" y="1999474"/>
                      <a:pt x="953897" y="1801746"/>
                      <a:pt x="602381" y="145023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Freeform 86"/>
              <p:cNvSpPr/>
              <p:nvPr/>
            </p:nvSpPr>
            <p:spPr>
              <a:xfrm rot="8100000">
                <a:off x="3611815" y="2402696"/>
                <a:ext cx="2052610" cy="2052611"/>
              </a:xfrm>
              <a:custGeom>
                <a:avLst/>
                <a:gdLst>
                  <a:gd name="connsiteX0" fmla="*/ 0 w 2052610"/>
                  <a:gd name="connsiteY0" fmla="*/ 2052611 h 2052611"/>
                  <a:gd name="connsiteX1" fmla="*/ 0 w 2052610"/>
                  <a:gd name="connsiteY1" fmla="*/ 0 h 2052611"/>
                  <a:gd name="connsiteX2" fmla="*/ 2052610 w 2052610"/>
                  <a:gd name="connsiteY2" fmla="*/ 0 h 2052611"/>
                  <a:gd name="connsiteX3" fmla="*/ 2043413 w 2052610"/>
                  <a:gd name="connsiteY3" fmla="*/ 192635 h 2052611"/>
                  <a:gd name="connsiteX4" fmla="*/ 1450229 w 2052610"/>
                  <a:gd name="connsiteY4" fmla="*/ 1450230 h 2052611"/>
                  <a:gd name="connsiteX5" fmla="*/ 192634 w 2052610"/>
                  <a:gd name="connsiteY5" fmla="*/ 2043414 h 2052611"/>
                  <a:gd name="connsiteX6" fmla="*/ 0 w 2052610"/>
                  <a:gd name="connsiteY6" fmla="*/ 2052611 h 20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0" h="2052611">
                    <a:moveTo>
                      <a:pt x="0" y="2052611"/>
                    </a:moveTo>
                    <a:lnTo>
                      <a:pt x="0" y="0"/>
                    </a:lnTo>
                    <a:lnTo>
                      <a:pt x="2052610" y="0"/>
                    </a:lnTo>
                    <a:lnTo>
                      <a:pt x="2043413" y="192635"/>
                    </a:lnTo>
                    <a:cubicBezTo>
                      <a:pt x="1999473" y="651647"/>
                      <a:pt x="1801745" y="1098714"/>
                      <a:pt x="1450229" y="1450230"/>
                    </a:cubicBezTo>
                    <a:cubicBezTo>
                      <a:pt x="1098713" y="1801746"/>
                      <a:pt x="651646" y="1999474"/>
                      <a:pt x="192634" y="2043414"/>
                    </a:cubicBezTo>
                    <a:lnTo>
                      <a:pt x="0" y="205261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Freeform 87"/>
              <p:cNvSpPr/>
              <p:nvPr/>
            </p:nvSpPr>
            <p:spPr>
              <a:xfrm rot="8100000">
                <a:off x="6527575" y="2402695"/>
                <a:ext cx="2052611" cy="2052610"/>
              </a:xfrm>
              <a:custGeom>
                <a:avLst/>
                <a:gdLst>
                  <a:gd name="connsiteX0" fmla="*/ 0 w 2052611"/>
                  <a:gd name="connsiteY0" fmla="*/ 2052610 h 2052610"/>
                  <a:gd name="connsiteX1" fmla="*/ 9198 w 2052611"/>
                  <a:gd name="connsiteY1" fmla="*/ 1859975 h 2052610"/>
                  <a:gd name="connsiteX2" fmla="*/ 602381 w 2052611"/>
                  <a:gd name="connsiteY2" fmla="*/ 602380 h 2052610"/>
                  <a:gd name="connsiteX3" fmla="*/ 1859976 w 2052611"/>
                  <a:gd name="connsiteY3" fmla="*/ 9197 h 2052610"/>
                  <a:gd name="connsiteX4" fmla="*/ 2052611 w 2052611"/>
                  <a:gd name="connsiteY4" fmla="*/ 0 h 2052610"/>
                  <a:gd name="connsiteX5" fmla="*/ 2052611 w 2052611"/>
                  <a:gd name="connsiteY5" fmla="*/ 2052610 h 2052610"/>
                  <a:gd name="connsiteX6" fmla="*/ 0 w 2052611"/>
                  <a:gd name="connsiteY6" fmla="*/ 2052610 h 20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1" h="2052610">
                    <a:moveTo>
                      <a:pt x="0" y="2052610"/>
                    </a:moveTo>
                    <a:lnTo>
                      <a:pt x="9198" y="1859975"/>
                    </a:lnTo>
                    <a:cubicBezTo>
                      <a:pt x="53138" y="1400964"/>
                      <a:pt x="250865" y="953896"/>
                      <a:pt x="602381" y="602380"/>
                    </a:cubicBezTo>
                    <a:cubicBezTo>
                      <a:pt x="953897" y="250864"/>
                      <a:pt x="1400965" y="53137"/>
                      <a:pt x="1859976" y="9197"/>
                    </a:cubicBezTo>
                    <a:lnTo>
                      <a:pt x="2052611" y="0"/>
                    </a:lnTo>
                    <a:lnTo>
                      <a:pt x="2052611" y="2052610"/>
                    </a:lnTo>
                    <a:lnTo>
                      <a:pt x="0" y="20526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Freeform 88"/>
              <p:cNvSpPr/>
              <p:nvPr/>
            </p:nvSpPr>
            <p:spPr>
              <a:xfrm rot="8100000">
                <a:off x="5069695" y="3860577"/>
                <a:ext cx="2052610" cy="2052609"/>
              </a:xfrm>
              <a:custGeom>
                <a:avLst/>
                <a:gdLst>
                  <a:gd name="connsiteX0" fmla="*/ 0 w 2052610"/>
                  <a:gd name="connsiteY0" fmla="*/ 2052609 h 2052609"/>
                  <a:gd name="connsiteX1" fmla="*/ 1 w 2052610"/>
                  <a:gd name="connsiteY1" fmla="*/ 0 h 2052609"/>
                  <a:gd name="connsiteX2" fmla="*/ 192634 w 2052610"/>
                  <a:gd name="connsiteY2" fmla="*/ 9197 h 2052609"/>
                  <a:gd name="connsiteX3" fmla="*/ 1450229 w 2052610"/>
                  <a:gd name="connsiteY3" fmla="*/ 602380 h 2052609"/>
                  <a:gd name="connsiteX4" fmla="*/ 2043413 w 2052610"/>
                  <a:gd name="connsiteY4" fmla="*/ 1859975 h 2052609"/>
                  <a:gd name="connsiteX5" fmla="*/ 2052610 w 2052610"/>
                  <a:gd name="connsiteY5" fmla="*/ 2052609 h 2052609"/>
                  <a:gd name="connsiteX6" fmla="*/ 0 w 2052610"/>
                  <a:gd name="connsiteY6" fmla="*/ 2052609 h 20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0" h="2052609">
                    <a:moveTo>
                      <a:pt x="0" y="2052609"/>
                    </a:moveTo>
                    <a:lnTo>
                      <a:pt x="1" y="0"/>
                    </a:lnTo>
                    <a:lnTo>
                      <a:pt x="192634" y="9197"/>
                    </a:lnTo>
                    <a:cubicBezTo>
                      <a:pt x="651646" y="53137"/>
                      <a:pt x="1098713" y="250864"/>
                      <a:pt x="1450229" y="602380"/>
                    </a:cubicBezTo>
                    <a:cubicBezTo>
                      <a:pt x="1801745" y="953896"/>
                      <a:pt x="1999473" y="1400964"/>
                      <a:pt x="2043413" y="1859975"/>
                    </a:cubicBezTo>
                    <a:lnTo>
                      <a:pt x="2052610" y="2052609"/>
                    </a:lnTo>
                    <a:lnTo>
                      <a:pt x="0" y="205260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2" name="TextBox 81"/>
            <p:cNvSpPr txBox="1"/>
            <p:nvPr/>
          </p:nvSpPr>
          <p:spPr>
            <a:xfrm>
              <a:off x="5449453" y="1466522"/>
              <a:ext cx="640078" cy="1605405"/>
            </a:xfrm>
            <a:prstGeom prst="rect">
              <a:avLst/>
            </a:prstGeom>
            <a:noFill/>
          </p:spPr>
          <p:txBody>
            <a:bodyPr wrap="square" rtlCol="0">
              <a:spAutoFit/>
            </a:bodyPr>
            <a:lstStyle/>
            <a:p>
              <a:r>
                <a:rPr lang="en-US" sz="3000" dirty="0"/>
                <a:t>1</a:t>
              </a:r>
            </a:p>
          </p:txBody>
        </p:sp>
        <p:sp>
          <p:nvSpPr>
            <p:cNvPr id="83" name="TextBox 82"/>
            <p:cNvSpPr txBox="1"/>
            <p:nvPr/>
          </p:nvSpPr>
          <p:spPr>
            <a:xfrm rot="5400000">
              <a:off x="7083855" y="2388593"/>
              <a:ext cx="640081" cy="1872974"/>
            </a:xfrm>
            <a:prstGeom prst="rect">
              <a:avLst/>
            </a:prstGeom>
            <a:noFill/>
          </p:spPr>
          <p:txBody>
            <a:bodyPr wrap="square" rtlCol="0">
              <a:spAutoFit/>
            </a:bodyPr>
            <a:lstStyle/>
            <a:p>
              <a:r>
                <a:rPr lang="en-US" sz="3600" dirty="0"/>
                <a:t>2</a:t>
              </a:r>
            </a:p>
          </p:txBody>
        </p:sp>
        <p:sp>
          <p:nvSpPr>
            <p:cNvPr id="84" name="TextBox 83"/>
            <p:cNvSpPr txBox="1"/>
            <p:nvPr/>
          </p:nvSpPr>
          <p:spPr>
            <a:xfrm rot="10800000">
              <a:off x="6044713" y="3729129"/>
              <a:ext cx="558289" cy="1872973"/>
            </a:xfrm>
            <a:prstGeom prst="rect">
              <a:avLst/>
            </a:prstGeom>
            <a:noFill/>
          </p:spPr>
          <p:txBody>
            <a:bodyPr wrap="square" rtlCol="0">
              <a:spAutoFit/>
            </a:bodyPr>
            <a:lstStyle/>
            <a:p>
              <a:r>
                <a:rPr lang="en-US" sz="3600" dirty="0"/>
                <a:t>3</a:t>
              </a:r>
            </a:p>
          </p:txBody>
        </p:sp>
        <p:sp>
          <p:nvSpPr>
            <p:cNvPr id="85" name="TextBox 84"/>
            <p:cNvSpPr txBox="1"/>
            <p:nvPr/>
          </p:nvSpPr>
          <p:spPr>
            <a:xfrm rot="16200000">
              <a:off x="4468065" y="2772946"/>
              <a:ext cx="640081" cy="1872974"/>
            </a:xfrm>
            <a:prstGeom prst="rect">
              <a:avLst/>
            </a:prstGeom>
            <a:noFill/>
          </p:spPr>
          <p:txBody>
            <a:bodyPr wrap="square" rtlCol="0">
              <a:spAutoFit/>
            </a:bodyPr>
            <a:lstStyle/>
            <a:p>
              <a:r>
                <a:rPr lang="en-US" sz="3600" dirty="0"/>
                <a:t>4</a:t>
              </a:r>
            </a:p>
          </p:txBody>
        </p:sp>
      </p:grpSp>
      <p:sp>
        <p:nvSpPr>
          <p:cNvPr id="91" name="Oval 90"/>
          <p:cNvSpPr/>
          <p:nvPr/>
        </p:nvSpPr>
        <p:spPr>
          <a:xfrm>
            <a:off x="867834" y="1234811"/>
            <a:ext cx="169360" cy="185467"/>
          </a:xfrm>
          <a:prstGeom prst="ellipse">
            <a:avLst/>
          </a:prstGeom>
          <a:gradFill flip="none" rotWithShape="1">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a:scene3d>
            <a:camera prst="orthographicFront"/>
            <a:lightRig rig="threePt" dir="t"/>
          </a:scene3d>
          <a:sp3d>
            <a:bevelT w="254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Donut 91"/>
          <p:cNvSpPr/>
          <p:nvPr/>
        </p:nvSpPr>
        <p:spPr>
          <a:xfrm>
            <a:off x="149791" y="500967"/>
            <a:ext cx="1525913" cy="1577340"/>
          </a:xfrm>
          <a:prstGeom prst="donut">
            <a:avLst>
              <a:gd name="adj" fmla="val 6912"/>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0" name="Pentagon 89"/>
          <p:cNvSpPr/>
          <p:nvPr/>
        </p:nvSpPr>
        <p:spPr>
          <a:xfrm rot="8075778">
            <a:off x="897772" y="878688"/>
            <a:ext cx="588053" cy="213267"/>
          </a:xfrm>
          <a:prstGeom prst="homePlate">
            <a:avLst/>
          </a:prstGeom>
          <a:gradFill flip="none" rotWithShape="1">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a:scene3d>
            <a:camera prst="orthographicFront"/>
            <a:lightRig rig="threePt" dir="t"/>
          </a:scene3d>
          <a:sp3d>
            <a:bevelT w="254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hlinkClick r:id="" action="ppaction://hlinkshowjump?jump=lastslide"/>
          </p:cNvPr>
          <p:cNvPicPr>
            <a:picLocks noChangeAspect="1"/>
          </p:cNvPicPr>
          <p:nvPr/>
        </p:nvPicPr>
        <p:blipFill>
          <a:blip r:embed="rId8"/>
          <a:stretch>
            <a:fillRect/>
          </a:stretch>
        </p:blipFill>
        <p:spPr>
          <a:xfrm>
            <a:off x="6400800" y="6089914"/>
            <a:ext cx="664522" cy="652329"/>
          </a:xfrm>
          <a:prstGeom prst="rect">
            <a:avLst/>
          </a:prstGeom>
        </p:spPr>
      </p:pic>
    </p:spTree>
    <p:extLst>
      <p:ext uri="{BB962C8B-B14F-4D97-AF65-F5344CB8AC3E}">
        <p14:creationId xmlns:p14="http://schemas.microsoft.com/office/powerpoint/2010/main" val="1697155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7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73"/>
                                        </p:tgtEl>
                                      </p:cBhvr>
                                    </p:animEffect>
                                    <p:set>
                                      <p:cBhvr>
                                        <p:cTn id="13"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 restart="whenNotActive" fill="hold" evtFilter="cancelBubble" nodeType="interactiveSeq">
                <p:stCondLst>
                  <p:cond evt="onClick" delay="0">
                    <p:tgtEl>
                      <p:spTgt spid="7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72"/>
                                        </p:tgtEl>
                                      </p:cBhvr>
                                    </p:animEffect>
                                    <p:set>
                                      <p:cBhvr>
                                        <p:cTn id="19" dur="1" fill="hold">
                                          <p:stCondLst>
                                            <p:cond delay="1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0" restart="whenNotActive" fill="hold" evtFilter="cancelBubble" nodeType="interactiveSeq">
                <p:stCondLst>
                  <p:cond evt="onClick" delay="0">
                    <p:tgtEl>
                      <p:spTgt spid="7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6" restart="whenNotActive" fill="hold" evtFilter="cancelBubble" nodeType="interactiveSeq">
                <p:stCondLst>
                  <p:cond evt="onClick" delay="0">
                    <p:tgtEl>
                      <p:spTgt spid="70"/>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70"/>
                                        </p:tgtEl>
                                      </p:cBhvr>
                                    </p:animEffect>
                                    <p:set>
                                      <p:cBhvr>
                                        <p:cTn id="3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69"/>
                    </p:tgtEl>
                  </p:cond>
                </p:stCondLst>
                <p:endSync evt="end" delay="0">
                  <p:rtn val="all"/>
                </p:endSync>
                <p:childTnLst>
                  <p:par>
                    <p:cTn id="33" fill="hold">
                      <p:stCondLst>
                        <p:cond delay="0"/>
                      </p:stCondLst>
                      <p:childTnLst>
                        <p:par>
                          <p:cTn id="34" fill="hold">
                            <p:stCondLst>
                              <p:cond delay="0"/>
                            </p:stCondLst>
                            <p:childTnLst>
                              <p:par>
                                <p:cTn id="35" presetID="21" presetClass="exit" presetSubtype="1" fill="hold" grpId="0" nodeType="clickEffect">
                                  <p:stCondLst>
                                    <p:cond delay="0"/>
                                  </p:stCondLst>
                                  <p:childTnLst>
                                    <p:animEffect transition="out" filter="wheel(1)">
                                      <p:cBhvr>
                                        <p:cTn id="36" dur="2000"/>
                                        <p:tgtEl>
                                          <p:spTgt spid="69"/>
                                        </p:tgtEl>
                                      </p:cBhvr>
                                    </p:animEffect>
                                    <p:set>
                                      <p:cBhvr>
                                        <p:cTn id="37" dur="1" fill="hold">
                                          <p:stCondLst>
                                            <p:cond delay="1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8" restart="whenNotActive" fill="hold" evtFilter="cancelBubble" nodeType="interactiveSeq">
                <p:stCondLst>
                  <p:cond evt="onClick" delay="0">
                    <p:tgtEl>
                      <p:spTgt spid="68"/>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68"/>
                                        </p:tgtEl>
                                      </p:cBhvr>
                                    </p:animEffect>
                                    <p:set>
                                      <p:cBhvr>
                                        <p:cTn id="43"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66"/>
                                        </p:tgtEl>
                                      </p:cBhvr>
                                    </p:animEffect>
                                    <p:set>
                                      <p:cBhvr>
                                        <p:cTn id="55"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5"/>
                    </p:tgtEl>
                  </p:cond>
                </p:stCondLst>
                <p:endSync evt="end" delay="0">
                  <p:rtn val="all"/>
                </p:endSync>
                <p:childTnLst>
                  <p:par>
                    <p:cTn id="57" fill="hold">
                      <p:stCondLst>
                        <p:cond delay="0"/>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65"/>
                                        </p:tgtEl>
                                      </p:cBhvr>
                                    </p:animEffect>
                                    <p:set>
                                      <p:cBhvr>
                                        <p:cTn id="6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62" restart="whenNotActive" fill="hold" evtFilter="cancelBubble" nodeType="interactiveSeq">
                <p:stCondLst>
                  <p:cond evt="onClick" delay="0">
                    <p:tgtEl>
                      <p:spTgt spid="64"/>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64"/>
                                        </p:tgtEl>
                                      </p:cBhvr>
                                    </p:animEffect>
                                    <p:set>
                                      <p:cBhvr>
                                        <p:cTn id="6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68" restart="whenNotActive" fill="hold" evtFilter="cancelBubble" nodeType="interactiveSeq">
                <p:stCondLst>
                  <p:cond evt="onClick" delay="0">
                    <p:tgtEl>
                      <p:spTgt spid="63"/>
                    </p:tgtEl>
                  </p:cond>
                </p:stCondLst>
                <p:endSync evt="end" delay="0">
                  <p:rtn val="all"/>
                </p:endSync>
                <p:childTnLst>
                  <p:par>
                    <p:cTn id="69" fill="hold">
                      <p:stCondLst>
                        <p:cond delay="0"/>
                      </p:stCondLst>
                      <p:childTnLst>
                        <p:par>
                          <p:cTn id="70" fill="hold">
                            <p:stCondLst>
                              <p:cond delay="0"/>
                            </p:stCondLst>
                            <p:childTnLst>
                              <p:par>
                                <p:cTn id="71" presetID="22" presetClass="exit" presetSubtype="4" fill="hold" grpId="0" nodeType="clickEffect">
                                  <p:stCondLst>
                                    <p:cond delay="0"/>
                                  </p:stCondLst>
                                  <p:childTnLst>
                                    <p:animEffect transition="out" filter="wipe(down)">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4" restart="whenNotActive" fill="hold" evtFilter="cancelBubble" nodeType="interactiveSeq">
                <p:stCondLst>
                  <p:cond evt="onClick" delay="0">
                    <p:tgtEl>
                      <p:spTgt spid="56"/>
                    </p:tgtEl>
                  </p:cond>
                </p:stCondLst>
                <p:endSync evt="end" delay="0">
                  <p:rtn val="all"/>
                </p:endSync>
                <p:childTnLst>
                  <p:par>
                    <p:cTn id="75" fill="hold">
                      <p:stCondLst>
                        <p:cond delay="0"/>
                      </p:stCondLst>
                      <p:childTnLst>
                        <p:par>
                          <p:cTn id="76" fill="hold">
                            <p:stCondLst>
                              <p:cond delay="0"/>
                            </p:stCondLst>
                            <p:childTnLst>
                              <p:par>
                                <p:cTn id="77" presetID="16" presetClass="exit" presetSubtype="21" fill="hold" grpId="0" nodeType="clickEffect">
                                  <p:stCondLst>
                                    <p:cond delay="0"/>
                                  </p:stCondLst>
                                  <p:childTnLst>
                                    <p:animEffect transition="out" filter="barn(inVertical)">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0" restart="whenNotActive" fill="hold" evtFilter="cancelBubble" nodeType="interactiveSeq">
                <p:stCondLst>
                  <p:cond evt="onClick" delay="0">
                    <p:tgtEl>
                      <p:spTgt spid="55"/>
                    </p:tgtEl>
                  </p:cond>
                </p:stCondLst>
                <p:endSync evt="end" delay="0">
                  <p:rtn val="all"/>
                </p:endSync>
                <p:childTnLst>
                  <p:par>
                    <p:cTn id="81" fill="hold">
                      <p:stCondLst>
                        <p:cond delay="0"/>
                      </p:stCondLst>
                      <p:childTnLst>
                        <p:par>
                          <p:cTn id="82" fill="hold">
                            <p:stCondLst>
                              <p:cond delay="0"/>
                            </p:stCondLst>
                            <p:childTnLst>
                              <p:par>
                                <p:cTn id="83" presetID="16" presetClass="exit" presetSubtype="21" fill="hold" grpId="0" nodeType="clickEffect">
                                  <p:stCondLst>
                                    <p:cond delay="0"/>
                                  </p:stCondLst>
                                  <p:childTnLst>
                                    <p:animEffect transition="out" filter="barn(inVertical)">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6" restart="whenNotActive" fill="hold" evtFilter="cancelBubble" nodeType="interactiveSeq">
                <p:stCondLst>
                  <p:cond evt="onClick" delay="0">
                    <p:tgtEl>
                      <p:spTgt spid="74"/>
                    </p:tgtEl>
                  </p:cond>
                </p:stCondLst>
                <p:endSync evt="end" delay="0">
                  <p:rtn val="all"/>
                </p:endSync>
                <p:childTnLst>
                  <p:par>
                    <p:cTn id="87" fill="hold">
                      <p:stCondLst>
                        <p:cond delay="0"/>
                      </p:stCondLst>
                      <p:childTnLst>
                        <p:par>
                          <p:cTn id="88" fill="hold">
                            <p:stCondLst>
                              <p:cond delay="0"/>
                            </p:stCondLst>
                            <p:childTnLst>
                              <p:par>
                                <p:cTn id="89" presetID="16" presetClass="exit" presetSubtype="21" fill="hold" grpId="0" nodeType="clickEffect">
                                  <p:stCondLst>
                                    <p:cond delay="0"/>
                                  </p:stCondLst>
                                  <p:childTnLst>
                                    <p:animEffect transition="out" filter="barn(inVertical)">
                                      <p:cBhvr>
                                        <p:cTn id="90" dur="500"/>
                                        <p:tgtEl>
                                          <p:spTgt spid="74"/>
                                        </p:tgtEl>
                                      </p:cBhvr>
                                    </p:animEffect>
                                    <p:set>
                                      <p:cBhvr>
                                        <p:cTn id="91"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92" restart="whenNotActive" fill="hold" evtFilter="cancelBubble" nodeType="interactiveSeq">
                <p:stCondLst>
                  <p:cond evt="onClick" delay="0">
                    <p:tgtEl>
                      <p:spTgt spid="54"/>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0" nodeType="clickEffect">
                                  <p:stCondLst>
                                    <p:cond delay="0"/>
                                  </p:stCondLst>
                                  <p:childTnLst>
                                    <p:animEffect transition="out" filter="barn(inVertical)">
                                      <p:cBhvr>
                                        <p:cTn id="96" dur="500"/>
                                        <p:tgtEl>
                                          <p:spTgt spid="54"/>
                                        </p:tgtEl>
                                      </p:cBhvr>
                                    </p:animEffect>
                                    <p:set>
                                      <p:cBhvr>
                                        <p:cTn id="9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8" restart="whenNotActive" fill="hold" evtFilter="cancelBubble" nodeType="interactiveSeq">
                <p:stCondLst>
                  <p:cond evt="onClick" delay="0">
                    <p:tgtEl>
                      <p:spTgt spid="75"/>
                    </p:tgtEl>
                  </p:cond>
                </p:stCondLst>
                <p:endSync evt="end" delay="0">
                  <p:rtn val="all"/>
                </p:endSync>
                <p:childTnLst>
                  <p:par>
                    <p:cTn id="99" fill="hold">
                      <p:stCondLst>
                        <p:cond delay="0"/>
                      </p:stCondLst>
                      <p:childTnLst>
                        <p:par>
                          <p:cTn id="100" fill="hold">
                            <p:stCondLst>
                              <p:cond delay="0"/>
                            </p:stCondLst>
                            <p:childTnLst>
                              <p:par>
                                <p:cTn id="101" presetID="16" presetClass="exit" presetSubtype="21" fill="hold" grpId="0" nodeType="clickEffect">
                                  <p:stCondLst>
                                    <p:cond delay="0"/>
                                  </p:stCondLst>
                                  <p:childTnLst>
                                    <p:animEffect transition="out" filter="barn(inVertical)">
                                      <p:cBhvr>
                                        <p:cTn id="102" dur="500"/>
                                        <p:tgtEl>
                                          <p:spTgt spid="75"/>
                                        </p:tgtEl>
                                      </p:cBhvr>
                                    </p:animEffect>
                                    <p:set>
                                      <p:cBhvr>
                                        <p:cTn id="103"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04" restart="whenNotActive" fill="hold" evtFilter="cancelBubble" nodeType="interactiveSeq">
                <p:stCondLst>
                  <p:cond evt="onClick" delay="0">
                    <p:tgtEl>
                      <p:spTgt spid="53"/>
                    </p:tgtEl>
                  </p:cond>
                </p:stCondLst>
                <p:endSync evt="end" delay="0">
                  <p:rtn val="all"/>
                </p:endSync>
                <p:childTnLst>
                  <p:par>
                    <p:cTn id="105" fill="hold">
                      <p:stCondLst>
                        <p:cond delay="0"/>
                      </p:stCondLst>
                      <p:childTnLst>
                        <p:par>
                          <p:cTn id="106" fill="hold">
                            <p:stCondLst>
                              <p:cond delay="0"/>
                            </p:stCondLst>
                            <p:childTnLst>
                              <p:par>
                                <p:cTn id="107" presetID="16" presetClass="exit" presetSubtype="21" fill="hold" grpId="0" nodeType="clickEffect">
                                  <p:stCondLst>
                                    <p:cond delay="0"/>
                                  </p:stCondLst>
                                  <p:childTnLst>
                                    <p:animEffect transition="out" filter="barn(inVertical)">
                                      <p:cBhvr>
                                        <p:cTn id="108" dur="500"/>
                                        <p:tgtEl>
                                          <p:spTgt spid="53"/>
                                        </p:tgtEl>
                                      </p:cBhvr>
                                    </p:animEffect>
                                    <p:set>
                                      <p:cBhvr>
                                        <p:cTn id="109"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0" restart="whenNotActive" fill="hold" evtFilter="cancelBubble" nodeType="interactiveSeq">
                <p:stCondLst>
                  <p:cond evt="onClick" delay="0">
                    <p:tgtEl>
                      <p:spTgt spid="57"/>
                    </p:tgtEl>
                  </p:cond>
                </p:stCondLst>
                <p:endSync evt="end" delay="0">
                  <p:rtn val="all"/>
                </p:endSync>
                <p:childTnLst>
                  <p:par>
                    <p:cTn id="111" fill="hold">
                      <p:stCondLst>
                        <p:cond delay="0"/>
                      </p:stCondLst>
                      <p:childTnLst>
                        <p:par>
                          <p:cTn id="112" fill="hold">
                            <p:stCondLst>
                              <p:cond delay="0"/>
                            </p:stCondLst>
                            <p:childTnLst>
                              <p:par>
                                <p:cTn id="113" presetID="2" presetClass="exit" presetSubtype="4" fill="hold" grpId="0" nodeType="clickEffect">
                                  <p:stCondLst>
                                    <p:cond delay="0"/>
                                  </p:stCondLst>
                                  <p:childTnLst>
                                    <p:anim calcmode="lin" valueType="num">
                                      <p:cBhvr additive="base">
                                        <p:cTn id="114" dur="500"/>
                                        <p:tgtEl>
                                          <p:spTgt spid="57"/>
                                        </p:tgtEl>
                                        <p:attrNameLst>
                                          <p:attrName>ppt_x</p:attrName>
                                        </p:attrNameLst>
                                      </p:cBhvr>
                                      <p:tavLst>
                                        <p:tav tm="0">
                                          <p:val>
                                            <p:strVal val="ppt_x"/>
                                          </p:val>
                                        </p:tav>
                                        <p:tav tm="100000">
                                          <p:val>
                                            <p:strVal val="ppt_x"/>
                                          </p:val>
                                        </p:tav>
                                      </p:tavLst>
                                    </p:anim>
                                    <p:anim calcmode="lin" valueType="num">
                                      <p:cBhvr additive="base">
                                        <p:cTn id="115" dur="500"/>
                                        <p:tgtEl>
                                          <p:spTgt spid="57"/>
                                        </p:tgtEl>
                                        <p:attrNameLst>
                                          <p:attrName>ppt_y</p:attrName>
                                        </p:attrNameLst>
                                      </p:cBhvr>
                                      <p:tavLst>
                                        <p:tav tm="0">
                                          <p:val>
                                            <p:strVal val="ppt_y"/>
                                          </p:val>
                                        </p:tav>
                                        <p:tav tm="100000">
                                          <p:val>
                                            <p:strVal val="1+ppt_h/2"/>
                                          </p:val>
                                        </p:tav>
                                      </p:tavLst>
                                    </p:anim>
                                    <p:set>
                                      <p:cBhvr>
                                        <p:cTn id="116"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17" restart="whenNotActive" fill="hold" evtFilter="cancelBubble" nodeType="interactiveSeq">
                <p:stCondLst>
                  <p:cond evt="onClick" delay="0">
                    <p:tgtEl>
                      <p:spTgt spid="58"/>
                    </p:tgtEl>
                  </p:cond>
                </p:stCondLst>
                <p:endSync evt="end" delay="0">
                  <p:rtn val="all"/>
                </p:endSync>
                <p:childTnLst>
                  <p:par>
                    <p:cTn id="118" fill="hold">
                      <p:stCondLst>
                        <p:cond delay="0"/>
                      </p:stCondLst>
                      <p:childTnLst>
                        <p:par>
                          <p:cTn id="119" fill="hold">
                            <p:stCondLst>
                              <p:cond delay="0"/>
                            </p:stCondLst>
                            <p:childTnLst>
                              <p:par>
                                <p:cTn id="120" presetID="2" presetClass="exit" presetSubtype="4" fill="hold" grpId="0" nodeType="clickEffect">
                                  <p:stCondLst>
                                    <p:cond delay="0"/>
                                  </p:stCondLst>
                                  <p:childTnLst>
                                    <p:anim calcmode="lin" valueType="num">
                                      <p:cBhvr additive="base">
                                        <p:cTn id="121" dur="500"/>
                                        <p:tgtEl>
                                          <p:spTgt spid="58"/>
                                        </p:tgtEl>
                                        <p:attrNameLst>
                                          <p:attrName>ppt_x</p:attrName>
                                        </p:attrNameLst>
                                      </p:cBhvr>
                                      <p:tavLst>
                                        <p:tav tm="0">
                                          <p:val>
                                            <p:strVal val="ppt_x"/>
                                          </p:val>
                                        </p:tav>
                                        <p:tav tm="100000">
                                          <p:val>
                                            <p:strVal val="ppt_x"/>
                                          </p:val>
                                        </p:tav>
                                      </p:tavLst>
                                    </p:anim>
                                    <p:anim calcmode="lin" valueType="num">
                                      <p:cBhvr additive="base">
                                        <p:cTn id="122" dur="500"/>
                                        <p:tgtEl>
                                          <p:spTgt spid="58"/>
                                        </p:tgtEl>
                                        <p:attrNameLst>
                                          <p:attrName>ppt_y</p:attrName>
                                        </p:attrNameLst>
                                      </p:cBhvr>
                                      <p:tavLst>
                                        <p:tav tm="0">
                                          <p:val>
                                            <p:strVal val="ppt_y"/>
                                          </p:val>
                                        </p:tav>
                                        <p:tav tm="100000">
                                          <p:val>
                                            <p:strVal val="1+ppt_h/2"/>
                                          </p:val>
                                        </p:tav>
                                      </p:tavLst>
                                    </p:anim>
                                    <p:set>
                                      <p:cBhvr>
                                        <p:cTn id="12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24" restart="whenNotActive" fill="hold" evtFilter="cancelBubble" nodeType="interactiveSeq">
                <p:stCondLst>
                  <p:cond evt="onClick" delay="0">
                    <p:tgtEl>
                      <p:spTgt spid="59"/>
                    </p:tgtEl>
                  </p:cond>
                </p:stCondLst>
                <p:endSync evt="end" delay="0">
                  <p:rtn val="all"/>
                </p:endSync>
                <p:childTnLst>
                  <p:par>
                    <p:cTn id="125" fill="hold">
                      <p:stCondLst>
                        <p:cond delay="0"/>
                      </p:stCondLst>
                      <p:childTnLst>
                        <p:par>
                          <p:cTn id="126" fill="hold">
                            <p:stCondLst>
                              <p:cond delay="0"/>
                            </p:stCondLst>
                            <p:childTnLst>
                              <p:par>
                                <p:cTn id="127" presetID="2" presetClass="exit" presetSubtype="4" fill="hold" grpId="0" nodeType="clickEffect">
                                  <p:stCondLst>
                                    <p:cond delay="0"/>
                                  </p:stCondLst>
                                  <p:childTnLst>
                                    <p:anim calcmode="lin" valueType="num">
                                      <p:cBhvr additive="base">
                                        <p:cTn id="128" dur="500"/>
                                        <p:tgtEl>
                                          <p:spTgt spid="59"/>
                                        </p:tgtEl>
                                        <p:attrNameLst>
                                          <p:attrName>ppt_x</p:attrName>
                                        </p:attrNameLst>
                                      </p:cBhvr>
                                      <p:tavLst>
                                        <p:tav tm="0">
                                          <p:val>
                                            <p:strVal val="ppt_x"/>
                                          </p:val>
                                        </p:tav>
                                        <p:tav tm="100000">
                                          <p:val>
                                            <p:strVal val="ppt_x"/>
                                          </p:val>
                                        </p:tav>
                                      </p:tavLst>
                                    </p:anim>
                                    <p:anim calcmode="lin" valueType="num">
                                      <p:cBhvr additive="base">
                                        <p:cTn id="129" dur="500"/>
                                        <p:tgtEl>
                                          <p:spTgt spid="59"/>
                                        </p:tgtEl>
                                        <p:attrNameLst>
                                          <p:attrName>ppt_y</p:attrName>
                                        </p:attrNameLst>
                                      </p:cBhvr>
                                      <p:tavLst>
                                        <p:tav tm="0">
                                          <p:val>
                                            <p:strVal val="ppt_y"/>
                                          </p:val>
                                        </p:tav>
                                        <p:tav tm="100000">
                                          <p:val>
                                            <p:strVal val="1+ppt_h/2"/>
                                          </p:val>
                                        </p:tav>
                                      </p:tavLst>
                                    </p:anim>
                                    <p:set>
                                      <p:cBhvr>
                                        <p:cTn id="130"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31" restart="whenNotActive" fill="hold" evtFilter="cancelBubble" nodeType="interactiveSeq">
                <p:stCondLst>
                  <p:cond evt="onClick" delay="0">
                    <p:tgtEl>
                      <p:spTgt spid="60"/>
                    </p:tgtEl>
                  </p:cond>
                </p:stCondLst>
                <p:endSync evt="end" delay="0">
                  <p:rtn val="all"/>
                </p:endSync>
                <p:childTnLst>
                  <p:par>
                    <p:cTn id="132" fill="hold">
                      <p:stCondLst>
                        <p:cond delay="0"/>
                      </p:stCondLst>
                      <p:childTnLst>
                        <p:par>
                          <p:cTn id="133" fill="hold">
                            <p:stCondLst>
                              <p:cond delay="0"/>
                            </p:stCondLst>
                            <p:childTnLst>
                              <p:par>
                                <p:cTn id="134" presetID="2" presetClass="exit" presetSubtype="4" fill="hold" grpId="0" nodeType="clickEffect">
                                  <p:stCondLst>
                                    <p:cond delay="0"/>
                                  </p:stCondLst>
                                  <p:childTnLst>
                                    <p:anim calcmode="lin" valueType="num">
                                      <p:cBhvr additive="base">
                                        <p:cTn id="135" dur="500"/>
                                        <p:tgtEl>
                                          <p:spTgt spid="60"/>
                                        </p:tgtEl>
                                        <p:attrNameLst>
                                          <p:attrName>ppt_x</p:attrName>
                                        </p:attrNameLst>
                                      </p:cBhvr>
                                      <p:tavLst>
                                        <p:tav tm="0">
                                          <p:val>
                                            <p:strVal val="ppt_x"/>
                                          </p:val>
                                        </p:tav>
                                        <p:tav tm="100000">
                                          <p:val>
                                            <p:strVal val="ppt_x"/>
                                          </p:val>
                                        </p:tav>
                                      </p:tavLst>
                                    </p:anim>
                                    <p:anim calcmode="lin" valueType="num">
                                      <p:cBhvr additive="base">
                                        <p:cTn id="136" dur="500"/>
                                        <p:tgtEl>
                                          <p:spTgt spid="60"/>
                                        </p:tgtEl>
                                        <p:attrNameLst>
                                          <p:attrName>ppt_y</p:attrName>
                                        </p:attrNameLst>
                                      </p:cBhvr>
                                      <p:tavLst>
                                        <p:tav tm="0">
                                          <p:val>
                                            <p:strVal val="ppt_y"/>
                                          </p:val>
                                        </p:tav>
                                        <p:tav tm="100000">
                                          <p:val>
                                            <p:strVal val="1+ppt_h/2"/>
                                          </p:val>
                                        </p:tav>
                                      </p:tavLst>
                                    </p:anim>
                                    <p:set>
                                      <p:cBhvr>
                                        <p:cTn id="13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38" restart="whenNotActive" fill="hold" evtFilter="cancelBubble" nodeType="interactiveSeq">
                <p:stCondLst>
                  <p:cond evt="onClick" delay="0">
                    <p:tgtEl>
                      <p:spTgt spid="61"/>
                    </p:tgtEl>
                  </p:cond>
                </p:stCondLst>
                <p:endSync evt="end" delay="0">
                  <p:rtn val="all"/>
                </p:endSync>
                <p:childTnLst>
                  <p:par>
                    <p:cTn id="139" fill="hold">
                      <p:stCondLst>
                        <p:cond delay="0"/>
                      </p:stCondLst>
                      <p:childTnLst>
                        <p:par>
                          <p:cTn id="140" fill="hold">
                            <p:stCondLst>
                              <p:cond delay="0"/>
                            </p:stCondLst>
                            <p:childTnLst>
                              <p:par>
                                <p:cTn id="141" presetID="2" presetClass="exit" presetSubtype="4" fill="hold" grpId="0" nodeType="clickEffect">
                                  <p:stCondLst>
                                    <p:cond delay="0"/>
                                  </p:stCondLst>
                                  <p:childTnLst>
                                    <p:anim calcmode="lin" valueType="num">
                                      <p:cBhvr additive="base">
                                        <p:cTn id="142" dur="500"/>
                                        <p:tgtEl>
                                          <p:spTgt spid="61"/>
                                        </p:tgtEl>
                                        <p:attrNameLst>
                                          <p:attrName>ppt_x</p:attrName>
                                        </p:attrNameLst>
                                      </p:cBhvr>
                                      <p:tavLst>
                                        <p:tav tm="0">
                                          <p:val>
                                            <p:strVal val="ppt_x"/>
                                          </p:val>
                                        </p:tav>
                                        <p:tav tm="100000">
                                          <p:val>
                                            <p:strVal val="ppt_x"/>
                                          </p:val>
                                        </p:tav>
                                      </p:tavLst>
                                    </p:anim>
                                    <p:anim calcmode="lin" valueType="num">
                                      <p:cBhvr additive="base">
                                        <p:cTn id="143" dur="500"/>
                                        <p:tgtEl>
                                          <p:spTgt spid="61"/>
                                        </p:tgtEl>
                                        <p:attrNameLst>
                                          <p:attrName>ppt_y</p:attrName>
                                        </p:attrNameLst>
                                      </p:cBhvr>
                                      <p:tavLst>
                                        <p:tav tm="0">
                                          <p:val>
                                            <p:strVal val="ppt_y"/>
                                          </p:val>
                                        </p:tav>
                                        <p:tav tm="100000">
                                          <p:val>
                                            <p:strVal val="1+ppt_h/2"/>
                                          </p:val>
                                        </p:tav>
                                      </p:tavLst>
                                    </p:anim>
                                    <p:set>
                                      <p:cBhvr>
                                        <p:cTn id="14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45" restart="whenNotActive" fill="hold" evtFilter="cancelBubble" nodeType="interactiveSeq">
                <p:stCondLst>
                  <p:cond evt="onClick" delay="0">
                    <p:tgtEl>
                      <p:spTgt spid="62"/>
                    </p:tgtEl>
                  </p:cond>
                </p:stCondLst>
                <p:endSync evt="end" delay="0">
                  <p:rtn val="all"/>
                </p:endSync>
                <p:childTnLst>
                  <p:par>
                    <p:cTn id="146" fill="hold">
                      <p:stCondLst>
                        <p:cond delay="0"/>
                      </p:stCondLst>
                      <p:childTnLst>
                        <p:par>
                          <p:cTn id="147" fill="hold">
                            <p:stCondLst>
                              <p:cond delay="0"/>
                            </p:stCondLst>
                            <p:childTnLst>
                              <p:par>
                                <p:cTn id="148" presetID="2" presetClass="exit" presetSubtype="4" fill="hold" grpId="0" nodeType="clickEffect">
                                  <p:stCondLst>
                                    <p:cond delay="0"/>
                                  </p:stCondLst>
                                  <p:childTnLst>
                                    <p:anim calcmode="lin" valueType="num">
                                      <p:cBhvr additive="base">
                                        <p:cTn id="149" dur="500"/>
                                        <p:tgtEl>
                                          <p:spTgt spid="62"/>
                                        </p:tgtEl>
                                        <p:attrNameLst>
                                          <p:attrName>ppt_x</p:attrName>
                                        </p:attrNameLst>
                                      </p:cBhvr>
                                      <p:tavLst>
                                        <p:tav tm="0">
                                          <p:val>
                                            <p:strVal val="ppt_x"/>
                                          </p:val>
                                        </p:tav>
                                        <p:tav tm="100000">
                                          <p:val>
                                            <p:strVal val="ppt_x"/>
                                          </p:val>
                                        </p:tav>
                                      </p:tavLst>
                                    </p:anim>
                                    <p:anim calcmode="lin" valueType="num">
                                      <p:cBhvr additive="base">
                                        <p:cTn id="150" dur="500"/>
                                        <p:tgtEl>
                                          <p:spTgt spid="62"/>
                                        </p:tgtEl>
                                        <p:attrNameLst>
                                          <p:attrName>ppt_y</p:attrName>
                                        </p:attrNameLst>
                                      </p:cBhvr>
                                      <p:tavLst>
                                        <p:tav tm="0">
                                          <p:val>
                                            <p:strVal val="ppt_y"/>
                                          </p:val>
                                        </p:tav>
                                        <p:tav tm="100000">
                                          <p:val>
                                            <p:strVal val="1+ppt_h/2"/>
                                          </p:val>
                                        </p:tav>
                                      </p:tavLst>
                                    </p:anim>
                                    <p:set>
                                      <p:cBhvr>
                                        <p:cTn id="151"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52" restart="whenNotActive" fill="hold" evtFilter="cancelBubble" nodeType="interactiveSeq">
                <p:stCondLst>
                  <p:cond evt="onClick" delay="0">
                    <p:tgtEl>
                      <p:spTgt spid="80"/>
                    </p:tgtEl>
                  </p:cond>
                </p:stCondLst>
                <p:endSync evt="end" delay="0">
                  <p:rtn val="all"/>
                </p:endSync>
                <p:childTnLst>
                  <p:par>
                    <p:cTn id="153" fill="hold">
                      <p:stCondLst>
                        <p:cond delay="0"/>
                      </p:stCondLst>
                      <p:childTnLst>
                        <p:par>
                          <p:cTn id="154" fill="hold">
                            <p:stCondLst>
                              <p:cond delay="0"/>
                            </p:stCondLst>
                            <p:childTnLst>
                              <p:par>
                                <p:cTn id="155" presetID="8" presetClass="emph" presetSubtype="0" repeatCount="indefinite" fill="hold" nodeType="clickEffect">
                                  <p:stCondLst>
                                    <p:cond delay="0"/>
                                  </p:stCondLst>
                                  <p:endCondLst>
                                    <p:cond evt="onNext" delay="0">
                                      <p:tgtEl>
                                        <p:sldTgt/>
                                      </p:tgtEl>
                                    </p:cond>
                                  </p:endCondLst>
                                  <p:childTnLst>
                                    <p:animRot by="21600000">
                                      <p:cBhvr>
                                        <p:cTn id="156" dur="500" fill="hold"/>
                                        <p:tgtEl>
                                          <p:spTgt spid="80"/>
                                        </p:tgtEl>
                                        <p:attrNameLst>
                                          <p:attrName>r</p:attrName>
                                        </p:attrNameLst>
                                      </p:cBhvr>
                                    </p:animRo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81127" y="351156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8" name="Rectangle 17"/>
          <p:cNvSpPr/>
          <p:nvPr/>
        </p:nvSpPr>
        <p:spPr>
          <a:xfrm>
            <a:off x="5978449" y="351156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9" name="Rectangle 18"/>
          <p:cNvSpPr/>
          <p:nvPr/>
        </p:nvSpPr>
        <p:spPr>
          <a:xfrm>
            <a:off x="4575770" y="351155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1" name="Rectangle 20"/>
          <p:cNvSpPr/>
          <p:nvPr/>
        </p:nvSpPr>
        <p:spPr>
          <a:xfrm>
            <a:off x="1770414" y="351155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Rectangle 21"/>
          <p:cNvSpPr/>
          <p:nvPr/>
        </p:nvSpPr>
        <p:spPr>
          <a:xfrm>
            <a:off x="367735" y="351155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Rectangle 24"/>
          <p:cNvSpPr/>
          <p:nvPr/>
        </p:nvSpPr>
        <p:spPr>
          <a:xfrm>
            <a:off x="1770413"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6" name="Rectangle 25"/>
          <p:cNvSpPr/>
          <p:nvPr/>
        </p:nvSpPr>
        <p:spPr>
          <a:xfrm>
            <a:off x="3173091"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7" name="Rectangle 26"/>
          <p:cNvSpPr/>
          <p:nvPr/>
        </p:nvSpPr>
        <p:spPr>
          <a:xfrm>
            <a:off x="4575769"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0" name="Rectangle 19"/>
          <p:cNvSpPr/>
          <p:nvPr/>
        </p:nvSpPr>
        <p:spPr>
          <a:xfrm>
            <a:off x="3173092" y="351155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9" name="Rectangle 28"/>
          <p:cNvSpPr/>
          <p:nvPr/>
        </p:nvSpPr>
        <p:spPr>
          <a:xfrm>
            <a:off x="7381127"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6" name="Rectangle 35"/>
          <p:cNvSpPr/>
          <p:nvPr/>
        </p:nvSpPr>
        <p:spPr>
          <a:xfrm>
            <a:off x="7381127" y="224342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7" name="Rectangle 36"/>
          <p:cNvSpPr/>
          <p:nvPr/>
        </p:nvSpPr>
        <p:spPr>
          <a:xfrm>
            <a:off x="5978449" y="224341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8" name="Rectangle 37"/>
          <p:cNvSpPr/>
          <p:nvPr/>
        </p:nvSpPr>
        <p:spPr>
          <a:xfrm>
            <a:off x="4575770" y="224341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9" name="Rectangle 38"/>
          <p:cNvSpPr/>
          <p:nvPr/>
        </p:nvSpPr>
        <p:spPr>
          <a:xfrm>
            <a:off x="3173092" y="2243418"/>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ectangle 27"/>
          <p:cNvSpPr/>
          <p:nvPr/>
        </p:nvSpPr>
        <p:spPr>
          <a:xfrm>
            <a:off x="5978448" y="4767014"/>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1" name="Rectangle 40"/>
          <p:cNvSpPr/>
          <p:nvPr/>
        </p:nvSpPr>
        <p:spPr>
          <a:xfrm>
            <a:off x="367735" y="2243416"/>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3" name="Rectangle 42">
            <a:hlinkClick r:id="" action="ppaction://hlinkshowjump?jump=nextslide"/>
          </p:cNvPr>
          <p:cNvSpPr/>
          <p:nvPr/>
        </p:nvSpPr>
        <p:spPr>
          <a:xfrm>
            <a:off x="7381127" y="972451"/>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4" name="Rectangle 43"/>
          <p:cNvSpPr/>
          <p:nvPr/>
        </p:nvSpPr>
        <p:spPr>
          <a:xfrm>
            <a:off x="5978449" y="97245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0" name="Rectangle 39"/>
          <p:cNvSpPr/>
          <p:nvPr/>
        </p:nvSpPr>
        <p:spPr>
          <a:xfrm>
            <a:off x="1770413" y="224341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6" name="Rectangle 45"/>
          <p:cNvSpPr/>
          <p:nvPr/>
        </p:nvSpPr>
        <p:spPr>
          <a:xfrm>
            <a:off x="3173092" y="972449"/>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7" name="Rectangle 46"/>
          <p:cNvSpPr/>
          <p:nvPr/>
        </p:nvSpPr>
        <p:spPr>
          <a:xfrm>
            <a:off x="1770413" y="972448"/>
            <a:ext cx="1307480" cy="11374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5" name="Rectangle 44"/>
          <p:cNvSpPr/>
          <p:nvPr/>
        </p:nvSpPr>
        <p:spPr>
          <a:xfrm>
            <a:off x="4575770" y="972450"/>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8" name="Left-Up Arrow 47"/>
          <p:cNvSpPr/>
          <p:nvPr/>
        </p:nvSpPr>
        <p:spPr>
          <a:xfrm rot="10800000">
            <a:off x="6364559" y="2377229"/>
            <a:ext cx="810150" cy="869795"/>
          </a:xfrm>
          <a:prstGeom prst="lef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085" y="1076304"/>
            <a:ext cx="1307481" cy="1029115"/>
          </a:xfrm>
          <a:prstGeom prst="rect">
            <a:avLst/>
          </a:prstGeom>
        </p:spPr>
      </p:pic>
      <p:sp>
        <p:nvSpPr>
          <p:cNvPr id="32" name="Rectangle 31"/>
          <p:cNvSpPr/>
          <p:nvPr/>
        </p:nvSpPr>
        <p:spPr>
          <a:xfrm>
            <a:off x="367735" y="972447"/>
            <a:ext cx="1307480" cy="11374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 name="Picture 2" descr="everyday life - Fork and Sheet Lightning - Physics Stac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767" y="972447"/>
            <a:ext cx="1307483" cy="1132972"/>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445" y="3511832"/>
            <a:ext cx="1329722" cy="1149837"/>
          </a:xfrm>
          <a:prstGeom prst="rect">
            <a:avLst/>
          </a:prstGeom>
        </p:spPr>
      </p:pic>
      <p:sp>
        <p:nvSpPr>
          <p:cNvPr id="42" name="Left-Right Arrow 41"/>
          <p:cNvSpPr/>
          <p:nvPr/>
        </p:nvSpPr>
        <p:spPr>
          <a:xfrm rot="16200000">
            <a:off x="7492345" y="2575792"/>
            <a:ext cx="1085042" cy="472667"/>
          </a:xfrm>
          <a:prstGeom prst="leftRight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0" name="Left-Up Arrow 49"/>
          <p:cNvSpPr/>
          <p:nvPr/>
        </p:nvSpPr>
        <p:spPr>
          <a:xfrm rot="10800000">
            <a:off x="813782" y="1115432"/>
            <a:ext cx="861432" cy="869795"/>
          </a:xfrm>
          <a:prstGeom prst="leftUp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3" name="Left-Right Arrow 52"/>
          <p:cNvSpPr/>
          <p:nvPr/>
        </p:nvSpPr>
        <p:spPr>
          <a:xfrm>
            <a:off x="7492345" y="5242629"/>
            <a:ext cx="1085042" cy="472667"/>
          </a:xfrm>
          <a:prstGeom prst="leftRightArrow">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a:scene3d>
            <a:camera prst="orthographicFront"/>
            <a:lightRig rig="threePt" dir="t"/>
          </a:scene3d>
          <a:sp3d>
            <a:bevelT w="95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4" name="Rectangle 53"/>
          <p:cNvSpPr/>
          <p:nvPr/>
        </p:nvSpPr>
        <p:spPr>
          <a:xfrm>
            <a:off x="7381126" y="351156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p:cNvSpPr/>
          <p:nvPr/>
        </p:nvSpPr>
        <p:spPr>
          <a:xfrm>
            <a:off x="4575769" y="351155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p:nvSpPr>
        <p:spPr>
          <a:xfrm>
            <a:off x="1770413" y="351155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p:cNvSpPr/>
          <p:nvPr/>
        </p:nvSpPr>
        <p:spPr>
          <a:xfrm>
            <a:off x="367735" y="3511556"/>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a:hlinkClick r:id="" action="ppaction://hlinkshowjump?jump=nextslide"/>
          </p:cNvPr>
          <p:cNvSpPr/>
          <p:nvPr/>
        </p:nvSpPr>
        <p:spPr>
          <a:xfrm>
            <a:off x="1770412"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p:cNvSpPr/>
          <p:nvPr/>
        </p:nvSpPr>
        <p:spPr>
          <a:xfrm>
            <a:off x="3173090"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p:cNvSpPr/>
          <p:nvPr/>
        </p:nvSpPr>
        <p:spPr>
          <a:xfrm>
            <a:off x="4575769"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p:cNvSpPr/>
          <p:nvPr/>
        </p:nvSpPr>
        <p:spPr>
          <a:xfrm>
            <a:off x="5978447"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a:hlinkClick r:id="" action="ppaction://hlinkshowjump?jump=nextslide"/>
          </p:cNvPr>
          <p:cNvSpPr/>
          <p:nvPr/>
        </p:nvSpPr>
        <p:spPr>
          <a:xfrm>
            <a:off x="7381126" y="4767014"/>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p:cNvSpPr/>
          <p:nvPr/>
        </p:nvSpPr>
        <p:spPr>
          <a:xfrm>
            <a:off x="7381126" y="224342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p:cNvSpPr/>
          <p:nvPr/>
        </p:nvSpPr>
        <p:spPr>
          <a:xfrm>
            <a:off x="5978448" y="224341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p:cNvSpPr/>
          <p:nvPr/>
        </p:nvSpPr>
        <p:spPr>
          <a:xfrm>
            <a:off x="4575769" y="2243418"/>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66"/>
          <p:cNvSpPr/>
          <p:nvPr/>
        </p:nvSpPr>
        <p:spPr>
          <a:xfrm>
            <a:off x="3173091" y="224341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ectangle 67"/>
          <p:cNvSpPr/>
          <p:nvPr/>
        </p:nvSpPr>
        <p:spPr>
          <a:xfrm>
            <a:off x="1770412" y="2243417"/>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ectangle 68"/>
          <p:cNvSpPr/>
          <p:nvPr/>
        </p:nvSpPr>
        <p:spPr>
          <a:xfrm>
            <a:off x="367734" y="2243416"/>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69">
            <a:hlinkClick r:id="" action="ppaction://hlinkshowjump?jump=nextslide"/>
          </p:cNvPr>
          <p:cNvSpPr/>
          <p:nvPr/>
        </p:nvSpPr>
        <p:spPr>
          <a:xfrm>
            <a:off x="7381126" y="972451"/>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p:cNvSpPr/>
          <p:nvPr/>
        </p:nvSpPr>
        <p:spPr>
          <a:xfrm>
            <a:off x="5978448" y="972450"/>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71"/>
          <p:cNvSpPr/>
          <p:nvPr/>
        </p:nvSpPr>
        <p:spPr>
          <a:xfrm>
            <a:off x="4575769" y="97244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p:cNvSpPr/>
          <p:nvPr/>
        </p:nvSpPr>
        <p:spPr>
          <a:xfrm>
            <a:off x="3173091" y="972449"/>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73"/>
          <p:cNvSpPr/>
          <p:nvPr/>
        </p:nvSpPr>
        <p:spPr>
          <a:xfrm>
            <a:off x="1770412" y="972448"/>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74"/>
          <p:cNvSpPr/>
          <p:nvPr/>
        </p:nvSpPr>
        <p:spPr>
          <a:xfrm>
            <a:off x="3173088" y="3461255"/>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Rectangle 75"/>
          <p:cNvSpPr/>
          <p:nvPr/>
        </p:nvSpPr>
        <p:spPr>
          <a:xfrm>
            <a:off x="5978440" y="3456800"/>
            <a:ext cx="1329728"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Rectangle 76"/>
          <p:cNvSpPr/>
          <p:nvPr/>
        </p:nvSpPr>
        <p:spPr>
          <a:xfrm>
            <a:off x="366407" y="925353"/>
            <a:ext cx="1307480" cy="1234440"/>
          </a:xfrm>
          <a:prstGeom prst="rect">
            <a:avLst/>
          </a:prstGeom>
          <a:solidFill>
            <a:schemeClr val="tx1">
              <a:lumMod val="75000"/>
              <a:lumOff val="25000"/>
            </a:schemeClr>
          </a:solidFill>
          <a:ln>
            <a:noFill/>
          </a:ln>
          <a:scene3d>
            <a:camera prst="orthographicFront"/>
            <a:lightRig rig="threePt" dir="t"/>
          </a:scene3d>
          <a:sp3d>
            <a:bevelT w="18415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8" name="Group 77"/>
          <p:cNvGrpSpPr/>
          <p:nvPr/>
        </p:nvGrpSpPr>
        <p:grpSpPr>
          <a:xfrm>
            <a:off x="86970" y="4993817"/>
            <a:ext cx="1714499" cy="1714500"/>
            <a:chOff x="3611815" y="944816"/>
            <a:chExt cx="4968371" cy="4968370"/>
          </a:xfrm>
        </p:grpSpPr>
        <p:grpSp>
          <p:nvGrpSpPr>
            <p:cNvPr id="79" name="Group 78"/>
            <p:cNvGrpSpPr/>
            <p:nvPr/>
          </p:nvGrpSpPr>
          <p:grpSpPr>
            <a:xfrm>
              <a:off x="3611815" y="944816"/>
              <a:ext cx="4968371" cy="4968370"/>
              <a:chOff x="3611815" y="944816"/>
              <a:chExt cx="4968371" cy="4968370"/>
            </a:xfrm>
          </p:grpSpPr>
          <p:sp>
            <p:nvSpPr>
              <p:cNvPr id="84" name="Freeform 83"/>
              <p:cNvSpPr/>
              <p:nvPr/>
            </p:nvSpPr>
            <p:spPr>
              <a:xfrm rot="8100000">
                <a:off x="5069697" y="944816"/>
                <a:ext cx="2052611" cy="2052611"/>
              </a:xfrm>
              <a:custGeom>
                <a:avLst/>
                <a:gdLst>
                  <a:gd name="connsiteX0" fmla="*/ 602381 w 2052611"/>
                  <a:gd name="connsiteY0" fmla="*/ 1450230 h 2052611"/>
                  <a:gd name="connsiteX1" fmla="*/ 9198 w 2052611"/>
                  <a:gd name="connsiteY1" fmla="*/ 192635 h 2052611"/>
                  <a:gd name="connsiteX2" fmla="*/ 0 w 2052611"/>
                  <a:gd name="connsiteY2" fmla="*/ 0 h 2052611"/>
                  <a:gd name="connsiteX3" fmla="*/ 2052611 w 2052611"/>
                  <a:gd name="connsiteY3" fmla="*/ 0 h 2052611"/>
                  <a:gd name="connsiteX4" fmla="*/ 2052611 w 2052611"/>
                  <a:gd name="connsiteY4" fmla="*/ 2052611 h 2052611"/>
                  <a:gd name="connsiteX5" fmla="*/ 1859976 w 2052611"/>
                  <a:gd name="connsiteY5" fmla="*/ 2043414 h 2052611"/>
                  <a:gd name="connsiteX6" fmla="*/ 602381 w 2052611"/>
                  <a:gd name="connsiteY6" fmla="*/ 1450230 h 20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1" h="2052611">
                    <a:moveTo>
                      <a:pt x="602381" y="1450230"/>
                    </a:moveTo>
                    <a:cubicBezTo>
                      <a:pt x="250865" y="1098714"/>
                      <a:pt x="53138" y="651647"/>
                      <a:pt x="9198" y="192635"/>
                    </a:cubicBezTo>
                    <a:lnTo>
                      <a:pt x="0" y="0"/>
                    </a:lnTo>
                    <a:lnTo>
                      <a:pt x="2052611" y="0"/>
                    </a:lnTo>
                    <a:lnTo>
                      <a:pt x="2052611" y="2052611"/>
                    </a:lnTo>
                    <a:lnTo>
                      <a:pt x="1859976" y="2043414"/>
                    </a:lnTo>
                    <a:cubicBezTo>
                      <a:pt x="1400964" y="1999474"/>
                      <a:pt x="953897" y="1801746"/>
                      <a:pt x="602381" y="145023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Freeform 84"/>
              <p:cNvSpPr/>
              <p:nvPr/>
            </p:nvSpPr>
            <p:spPr>
              <a:xfrm rot="8100000">
                <a:off x="3611815" y="2402696"/>
                <a:ext cx="2052610" cy="2052611"/>
              </a:xfrm>
              <a:custGeom>
                <a:avLst/>
                <a:gdLst>
                  <a:gd name="connsiteX0" fmla="*/ 0 w 2052610"/>
                  <a:gd name="connsiteY0" fmla="*/ 2052611 h 2052611"/>
                  <a:gd name="connsiteX1" fmla="*/ 0 w 2052610"/>
                  <a:gd name="connsiteY1" fmla="*/ 0 h 2052611"/>
                  <a:gd name="connsiteX2" fmla="*/ 2052610 w 2052610"/>
                  <a:gd name="connsiteY2" fmla="*/ 0 h 2052611"/>
                  <a:gd name="connsiteX3" fmla="*/ 2043413 w 2052610"/>
                  <a:gd name="connsiteY3" fmla="*/ 192635 h 2052611"/>
                  <a:gd name="connsiteX4" fmla="*/ 1450229 w 2052610"/>
                  <a:gd name="connsiteY4" fmla="*/ 1450230 h 2052611"/>
                  <a:gd name="connsiteX5" fmla="*/ 192634 w 2052610"/>
                  <a:gd name="connsiteY5" fmla="*/ 2043414 h 2052611"/>
                  <a:gd name="connsiteX6" fmla="*/ 0 w 2052610"/>
                  <a:gd name="connsiteY6" fmla="*/ 2052611 h 20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0" h="2052611">
                    <a:moveTo>
                      <a:pt x="0" y="2052611"/>
                    </a:moveTo>
                    <a:lnTo>
                      <a:pt x="0" y="0"/>
                    </a:lnTo>
                    <a:lnTo>
                      <a:pt x="2052610" y="0"/>
                    </a:lnTo>
                    <a:lnTo>
                      <a:pt x="2043413" y="192635"/>
                    </a:lnTo>
                    <a:cubicBezTo>
                      <a:pt x="1999473" y="651647"/>
                      <a:pt x="1801745" y="1098714"/>
                      <a:pt x="1450229" y="1450230"/>
                    </a:cubicBezTo>
                    <a:cubicBezTo>
                      <a:pt x="1098713" y="1801746"/>
                      <a:pt x="651646" y="1999474"/>
                      <a:pt x="192634" y="2043414"/>
                    </a:cubicBezTo>
                    <a:lnTo>
                      <a:pt x="0" y="205261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Freeform 85"/>
              <p:cNvSpPr/>
              <p:nvPr/>
            </p:nvSpPr>
            <p:spPr>
              <a:xfrm rot="8100000">
                <a:off x="6527575" y="2402695"/>
                <a:ext cx="2052611" cy="2052610"/>
              </a:xfrm>
              <a:custGeom>
                <a:avLst/>
                <a:gdLst>
                  <a:gd name="connsiteX0" fmla="*/ 0 w 2052611"/>
                  <a:gd name="connsiteY0" fmla="*/ 2052610 h 2052610"/>
                  <a:gd name="connsiteX1" fmla="*/ 9198 w 2052611"/>
                  <a:gd name="connsiteY1" fmla="*/ 1859975 h 2052610"/>
                  <a:gd name="connsiteX2" fmla="*/ 602381 w 2052611"/>
                  <a:gd name="connsiteY2" fmla="*/ 602380 h 2052610"/>
                  <a:gd name="connsiteX3" fmla="*/ 1859976 w 2052611"/>
                  <a:gd name="connsiteY3" fmla="*/ 9197 h 2052610"/>
                  <a:gd name="connsiteX4" fmla="*/ 2052611 w 2052611"/>
                  <a:gd name="connsiteY4" fmla="*/ 0 h 2052610"/>
                  <a:gd name="connsiteX5" fmla="*/ 2052611 w 2052611"/>
                  <a:gd name="connsiteY5" fmla="*/ 2052610 h 2052610"/>
                  <a:gd name="connsiteX6" fmla="*/ 0 w 2052611"/>
                  <a:gd name="connsiteY6" fmla="*/ 2052610 h 20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1" h="2052610">
                    <a:moveTo>
                      <a:pt x="0" y="2052610"/>
                    </a:moveTo>
                    <a:lnTo>
                      <a:pt x="9198" y="1859975"/>
                    </a:lnTo>
                    <a:cubicBezTo>
                      <a:pt x="53138" y="1400964"/>
                      <a:pt x="250865" y="953896"/>
                      <a:pt x="602381" y="602380"/>
                    </a:cubicBezTo>
                    <a:cubicBezTo>
                      <a:pt x="953897" y="250864"/>
                      <a:pt x="1400965" y="53137"/>
                      <a:pt x="1859976" y="9197"/>
                    </a:cubicBezTo>
                    <a:lnTo>
                      <a:pt x="2052611" y="0"/>
                    </a:lnTo>
                    <a:lnTo>
                      <a:pt x="2052611" y="2052610"/>
                    </a:lnTo>
                    <a:lnTo>
                      <a:pt x="0" y="20526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Freeform 86"/>
              <p:cNvSpPr/>
              <p:nvPr/>
            </p:nvSpPr>
            <p:spPr>
              <a:xfrm rot="8100000">
                <a:off x="5069695" y="3860577"/>
                <a:ext cx="2052610" cy="2052609"/>
              </a:xfrm>
              <a:custGeom>
                <a:avLst/>
                <a:gdLst>
                  <a:gd name="connsiteX0" fmla="*/ 0 w 2052610"/>
                  <a:gd name="connsiteY0" fmla="*/ 2052609 h 2052609"/>
                  <a:gd name="connsiteX1" fmla="*/ 1 w 2052610"/>
                  <a:gd name="connsiteY1" fmla="*/ 0 h 2052609"/>
                  <a:gd name="connsiteX2" fmla="*/ 192634 w 2052610"/>
                  <a:gd name="connsiteY2" fmla="*/ 9197 h 2052609"/>
                  <a:gd name="connsiteX3" fmla="*/ 1450229 w 2052610"/>
                  <a:gd name="connsiteY3" fmla="*/ 602380 h 2052609"/>
                  <a:gd name="connsiteX4" fmla="*/ 2043413 w 2052610"/>
                  <a:gd name="connsiteY4" fmla="*/ 1859975 h 2052609"/>
                  <a:gd name="connsiteX5" fmla="*/ 2052610 w 2052610"/>
                  <a:gd name="connsiteY5" fmla="*/ 2052609 h 2052609"/>
                  <a:gd name="connsiteX6" fmla="*/ 0 w 2052610"/>
                  <a:gd name="connsiteY6" fmla="*/ 2052609 h 20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610" h="2052609">
                    <a:moveTo>
                      <a:pt x="0" y="2052609"/>
                    </a:moveTo>
                    <a:lnTo>
                      <a:pt x="1" y="0"/>
                    </a:lnTo>
                    <a:lnTo>
                      <a:pt x="192634" y="9197"/>
                    </a:lnTo>
                    <a:cubicBezTo>
                      <a:pt x="651646" y="53137"/>
                      <a:pt x="1098713" y="250864"/>
                      <a:pt x="1450229" y="602380"/>
                    </a:cubicBezTo>
                    <a:cubicBezTo>
                      <a:pt x="1801745" y="953896"/>
                      <a:pt x="1999473" y="1400964"/>
                      <a:pt x="2043413" y="1859975"/>
                    </a:cubicBezTo>
                    <a:lnTo>
                      <a:pt x="2052610" y="2052609"/>
                    </a:lnTo>
                    <a:lnTo>
                      <a:pt x="0" y="205260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0" name="TextBox 79"/>
            <p:cNvSpPr txBox="1"/>
            <p:nvPr/>
          </p:nvSpPr>
          <p:spPr>
            <a:xfrm>
              <a:off x="5449453" y="1466522"/>
              <a:ext cx="640078" cy="1605405"/>
            </a:xfrm>
            <a:prstGeom prst="rect">
              <a:avLst/>
            </a:prstGeom>
            <a:noFill/>
          </p:spPr>
          <p:txBody>
            <a:bodyPr wrap="square" rtlCol="0">
              <a:spAutoFit/>
            </a:bodyPr>
            <a:lstStyle/>
            <a:p>
              <a:r>
                <a:rPr lang="en-US" sz="3000" dirty="0"/>
                <a:t>1</a:t>
              </a:r>
            </a:p>
          </p:txBody>
        </p:sp>
        <p:sp>
          <p:nvSpPr>
            <p:cNvPr id="81" name="TextBox 80"/>
            <p:cNvSpPr txBox="1"/>
            <p:nvPr/>
          </p:nvSpPr>
          <p:spPr>
            <a:xfrm rot="5400000">
              <a:off x="7083855" y="2388593"/>
              <a:ext cx="640081" cy="1872974"/>
            </a:xfrm>
            <a:prstGeom prst="rect">
              <a:avLst/>
            </a:prstGeom>
            <a:noFill/>
          </p:spPr>
          <p:txBody>
            <a:bodyPr wrap="square" rtlCol="0">
              <a:spAutoFit/>
            </a:bodyPr>
            <a:lstStyle/>
            <a:p>
              <a:r>
                <a:rPr lang="en-US" sz="3600" dirty="0"/>
                <a:t>2</a:t>
              </a:r>
            </a:p>
          </p:txBody>
        </p:sp>
        <p:sp>
          <p:nvSpPr>
            <p:cNvPr id="82" name="TextBox 81"/>
            <p:cNvSpPr txBox="1"/>
            <p:nvPr/>
          </p:nvSpPr>
          <p:spPr>
            <a:xfrm rot="10800000">
              <a:off x="6044713" y="3729129"/>
              <a:ext cx="558289" cy="1872973"/>
            </a:xfrm>
            <a:prstGeom prst="rect">
              <a:avLst/>
            </a:prstGeom>
            <a:noFill/>
          </p:spPr>
          <p:txBody>
            <a:bodyPr wrap="square" rtlCol="0">
              <a:spAutoFit/>
            </a:bodyPr>
            <a:lstStyle/>
            <a:p>
              <a:r>
                <a:rPr lang="en-US" sz="3600" dirty="0"/>
                <a:t>3</a:t>
              </a:r>
            </a:p>
          </p:txBody>
        </p:sp>
        <p:sp>
          <p:nvSpPr>
            <p:cNvPr id="83" name="TextBox 82"/>
            <p:cNvSpPr txBox="1"/>
            <p:nvPr/>
          </p:nvSpPr>
          <p:spPr>
            <a:xfrm rot="16200000">
              <a:off x="4468065" y="2772946"/>
              <a:ext cx="640081" cy="1872974"/>
            </a:xfrm>
            <a:prstGeom prst="rect">
              <a:avLst/>
            </a:prstGeom>
            <a:noFill/>
          </p:spPr>
          <p:txBody>
            <a:bodyPr wrap="square" rtlCol="0">
              <a:spAutoFit/>
            </a:bodyPr>
            <a:lstStyle/>
            <a:p>
              <a:r>
                <a:rPr lang="en-US" sz="3600" dirty="0"/>
                <a:t>4</a:t>
              </a:r>
            </a:p>
          </p:txBody>
        </p:sp>
      </p:grpSp>
      <p:sp>
        <p:nvSpPr>
          <p:cNvPr id="89" name="Oval 88"/>
          <p:cNvSpPr/>
          <p:nvPr/>
        </p:nvSpPr>
        <p:spPr>
          <a:xfrm>
            <a:off x="860182" y="5762372"/>
            <a:ext cx="169360" cy="185467"/>
          </a:xfrm>
          <a:prstGeom prst="ellipse">
            <a:avLst/>
          </a:prstGeom>
          <a:gradFill flip="none" rotWithShape="1">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a:scene3d>
            <a:camera prst="orthographicFront"/>
            <a:lightRig rig="threePt" dir="t"/>
          </a:scene3d>
          <a:sp3d>
            <a:bevelT w="254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Donut 89"/>
          <p:cNvSpPr/>
          <p:nvPr/>
        </p:nvSpPr>
        <p:spPr>
          <a:xfrm>
            <a:off x="179030" y="5091215"/>
            <a:ext cx="1525913" cy="1577340"/>
          </a:xfrm>
          <a:prstGeom prst="donut">
            <a:avLst>
              <a:gd name="adj" fmla="val 6912"/>
            </a:avLst>
          </a:prstGeom>
          <a:gradFill>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8" name="Pentagon 87"/>
          <p:cNvSpPr/>
          <p:nvPr/>
        </p:nvSpPr>
        <p:spPr>
          <a:xfrm rot="18615056">
            <a:off x="333762" y="6091586"/>
            <a:ext cx="588053" cy="170553"/>
          </a:xfrm>
          <a:prstGeom prst="homePlate">
            <a:avLst/>
          </a:prstGeom>
          <a:gradFill flip="none" rotWithShape="1">
            <a:gsLst>
              <a:gs pos="58000">
                <a:srgbClr val="738596"/>
              </a:gs>
              <a:gs pos="2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a:scene3d>
            <a:camera prst="orthographicFront"/>
            <a:lightRig rig="threePt" dir="t"/>
          </a:scene3d>
          <a:sp3d>
            <a:bevelT w="254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TLÉTICO DE MADRID vs REAL MADRID: POR FIN UN DERBY ...">
            <a:hlinkClick r:id="" action="ppaction://hlinkshowjump?jump=las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722" y="6103732"/>
            <a:ext cx="661987" cy="652204"/>
          </a:xfrm>
          <a:prstGeom prst="rect">
            <a:avLst/>
          </a:prstGeom>
        </p:spPr>
      </p:pic>
    </p:spTree>
    <p:extLst>
      <p:ext uri="{BB962C8B-B14F-4D97-AF65-F5344CB8AC3E}">
        <p14:creationId xmlns:p14="http://schemas.microsoft.com/office/powerpoint/2010/main" val="3777010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4"/>
                                        </p:tgtEl>
                                      </p:cBhvr>
                                    </p:animEffect>
                                    <p:set>
                                      <p:cBhvr>
                                        <p:cTn id="7" dur="1" fill="hold">
                                          <p:stCondLst>
                                            <p:cond delay="1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 restart="whenNotActive" fill="hold" evtFilter="cancelBubble" nodeType="interactiveSeq">
                <p:stCondLst>
                  <p:cond evt="onClick" delay="0">
                    <p:tgtEl>
                      <p:spTgt spid="7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73"/>
                                        </p:tgtEl>
                                      </p:cBhvr>
                                    </p:animEffect>
                                    <p:set>
                                      <p:cBhvr>
                                        <p:cTn id="13"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 restart="whenNotActive" fill="hold" evtFilter="cancelBubble" nodeType="interactiveSeq">
                <p:stCondLst>
                  <p:cond evt="onClick" delay="0">
                    <p:tgtEl>
                      <p:spTgt spid="72"/>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72"/>
                                        </p:tgtEl>
                                      </p:cBhvr>
                                    </p:animEffect>
                                    <p:set>
                                      <p:cBhvr>
                                        <p:cTn id="19"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0" restart="whenNotActive" fill="hold" evtFilter="cancelBubble" nodeType="interactiveSeq">
                <p:stCondLst>
                  <p:cond evt="onClick" delay="0">
                    <p:tgtEl>
                      <p:spTgt spid="7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6" restart="whenNotActive" fill="hold" evtFilter="cancelBubble" nodeType="interactiveSeq">
                <p:stCondLst>
                  <p:cond evt="onClick" delay="0">
                    <p:tgtEl>
                      <p:spTgt spid="70"/>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0" nodeType="withEffect">
                                  <p:stCondLst>
                                    <p:cond delay="0"/>
                                  </p:stCondLst>
                                  <p:childTnLst>
                                    <p:animEffect transition="out" filter="wheel(1)">
                                      <p:cBhvr>
                                        <p:cTn id="30" dur="2000"/>
                                        <p:tgtEl>
                                          <p:spTgt spid="70"/>
                                        </p:tgtEl>
                                      </p:cBhvr>
                                    </p:animEffect>
                                    <p:set>
                                      <p:cBhvr>
                                        <p:cTn id="31" dur="1" fill="hold">
                                          <p:stCondLst>
                                            <p:cond delay="1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6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69"/>
                                        </p:tgtEl>
                                      </p:cBhvr>
                                    </p:animEffect>
                                    <p:set>
                                      <p:cBhvr>
                                        <p:cTn id="3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8" restart="whenNotActive" fill="hold" evtFilter="cancelBubble" nodeType="interactiveSeq">
                <p:stCondLst>
                  <p:cond evt="onClick" delay="0">
                    <p:tgtEl>
                      <p:spTgt spid="68"/>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68"/>
                                        </p:tgtEl>
                                      </p:cBhvr>
                                    </p:animEffect>
                                    <p:set>
                                      <p:cBhvr>
                                        <p:cTn id="43"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66"/>
                                        </p:tgtEl>
                                      </p:cBhvr>
                                    </p:animEffect>
                                    <p:set>
                                      <p:cBhvr>
                                        <p:cTn id="55"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5"/>
                    </p:tgtEl>
                  </p:cond>
                </p:stCondLst>
                <p:endSync evt="end" delay="0">
                  <p:rtn val="all"/>
                </p:endSync>
                <p:childTnLst>
                  <p:par>
                    <p:cTn id="57" fill="hold">
                      <p:stCondLst>
                        <p:cond delay="0"/>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65"/>
                                        </p:tgtEl>
                                      </p:cBhvr>
                                    </p:animEffect>
                                    <p:set>
                                      <p:cBhvr>
                                        <p:cTn id="6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62" restart="whenNotActive" fill="hold" evtFilter="cancelBubble" nodeType="interactiveSeq">
                <p:stCondLst>
                  <p:cond evt="onClick" delay="0">
                    <p:tgtEl>
                      <p:spTgt spid="64"/>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64"/>
                                        </p:tgtEl>
                                      </p:cBhvr>
                                    </p:animEffect>
                                    <p:set>
                                      <p:cBhvr>
                                        <p:cTn id="6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68" restart="whenNotActive" fill="hold" evtFilter="cancelBubble" nodeType="interactiveSeq">
                <p:stCondLst>
                  <p:cond evt="onClick" delay="0">
                    <p:tgtEl>
                      <p:spTgt spid="57"/>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grpId="0" nodeType="clickEffect">
                                  <p:stCondLst>
                                    <p:cond delay="0"/>
                                  </p:stCondLst>
                                  <p:childTnLst>
                                    <p:animEffect transition="out" filter="barn(inVertical)">
                                      <p:cBhvr>
                                        <p:cTn id="72" dur="500"/>
                                        <p:tgtEl>
                                          <p:spTgt spid="57"/>
                                        </p:tgtEl>
                                      </p:cBhvr>
                                    </p:animEffect>
                                    <p:set>
                                      <p:cBhvr>
                                        <p:cTn id="7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4" restart="whenNotActive" fill="hold" evtFilter="cancelBubble" nodeType="interactiveSeq">
                <p:stCondLst>
                  <p:cond evt="onClick" delay="0">
                    <p:tgtEl>
                      <p:spTgt spid="56"/>
                    </p:tgtEl>
                  </p:cond>
                </p:stCondLst>
                <p:endSync evt="end" delay="0">
                  <p:rtn val="all"/>
                </p:endSync>
                <p:childTnLst>
                  <p:par>
                    <p:cTn id="75" fill="hold">
                      <p:stCondLst>
                        <p:cond delay="0"/>
                      </p:stCondLst>
                      <p:childTnLst>
                        <p:par>
                          <p:cTn id="76" fill="hold">
                            <p:stCondLst>
                              <p:cond delay="0"/>
                            </p:stCondLst>
                            <p:childTnLst>
                              <p:par>
                                <p:cTn id="77" presetID="16" presetClass="exit" presetSubtype="21" fill="hold" grpId="0" nodeType="clickEffect">
                                  <p:stCondLst>
                                    <p:cond delay="0"/>
                                  </p:stCondLst>
                                  <p:childTnLst>
                                    <p:animEffect transition="out" filter="barn(inVertical)">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0" restart="whenNotActive" fill="hold" evtFilter="cancelBubble" nodeType="interactiveSeq">
                <p:stCondLst>
                  <p:cond evt="onClick" delay="0">
                    <p:tgtEl>
                      <p:spTgt spid="75"/>
                    </p:tgtEl>
                  </p:cond>
                </p:stCondLst>
                <p:endSync evt="end" delay="0">
                  <p:rtn val="all"/>
                </p:endSync>
                <p:childTnLst>
                  <p:par>
                    <p:cTn id="81" fill="hold">
                      <p:stCondLst>
                        <p:cond delay="0"/>
                      </p:stCondLst>
                      <p:childTnLst>
                        <p:par>
                          <p:cTn id="82" fill="hold">
                            <p:stCondLst>
                              <p:cond delay="0"/>
                            </p:stCondLst>
                            <p:childTnLst>
                              <p:par>
                                <p:cTn id="83" presetID="16" presetClass="exit" presetSubtype="21" fill="hold" grpId="0" nodeType="clickEffect">
                                  <p:stCondLst>
                                    <p:cond delay="0"/>
                                  </p:stCondLst>
                                  <p:childTnLst>
                                    <p:animEffect transition="out" filter="barn(inVertical)">
                                      <p:cBhvr>
                                        <p:cTn id="84" dur="500"/>
                                        <p:tgtEl>
                                          <p:spTgt spid="75"/>
                                        </p:tgtEl>
                                      </p:cBhvr>
                                    </p:animEffect>
                                    <p:set>
                                      <p:cBhvr>
                                        <p:cTn id="85"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6" restart="whenNotActive" fill="hold" evtFilter="cancelBubble" nodeType="interactiveSeq">
                <p:stCondLst>
                  <p:cond evt="onClick" delay="0">
                    <p:tgtEl>
                      <p:spTgt spid="55"/>
                    </p:tgtEl>
                  </p:cond>
                </p:stCondLst>
                <p:endSync evt="end" delay="0">
                  <p:rtn val="all"/>
                </p:endSync>
                <p:childTnLst>
                  <p:par>
                    <p:cTn id="87" fill="hold">
                      <p:stCondLst>
                        <p:cond delay="0"/>
                      </p:stCondLst>
                      <p:childTnLst>
                        <p:par>
                          <p:cTn id="88" fill="hold">
                            <p:stCondLst>
                              <p:cond delay="0"/>
                            </p:stCondLst>
                            <p:childTnLst>
                              <p:par>
                                <p:cTn id="89" presetID="16" presetClass="exit" presetSubtype="21" fill="hold" grpId="0" nodeType="clickEffect">
                                  <p:stCondLst>
                                    <p:cond delay="0"/>
                                  </p:stCondLst>
                                  <p:childTnLst>
                                    <p:animEffect transition="out" filter="barn(inVertical)">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2" restart="whenNotActive" fill="hold" evtFilter="cancelBubble" nodeType="interactiveSeq">
                <p:stCondLst>
                  <p:cond evt="onClick" delay="0">
                    <p:tgtEl>
                      <p:spTgt spid="76"/>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0" nodeType="clickEffect">
                                  <p:stCondLst>
                                    <p:cond delay="0"/>
                                  </p:stCondLst>
                                  <p:childTnLst>
                                    <p:animEffect transition="out" filter="barn(inVertical)">
                                      <p:cBhvr>
                                        <p:cTn id="96" dur="500"/>
                                        <p:tgtEl>
                                          <p:spTgt spid="76"/>
                                        </p:tgtEl>
                                      </p:cBhvr>
                                    </p:animEffect>
                                    <p:set>
                                      <p:cBhvr>
                                        <p:cTn id="9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98" restart="whenNotActive" fill="hold" evtFilter="cancelBubble" nodeType="interactiveSeq">
                <p:stCondLst>
                  <p:cond evt="onClick" delay="0">
                    <p:tgtEl>
                      <p:spTgt spid="54"/>
                    </p:tgtEl>
                  </p:cond>
                </p:stCondLst>
                <p:endSync evt="end" delay="0">
                  <p:rtn val="all"/>
                </p:endSync>
                <p:childTnLst>
                  <p:par>
                    <p:cTn id="99" fill="hold">
                      <p:stCondLst>
                        <p:cond delay="0"/>
                      </p:stCondLst>
                      <p:childTnLst>
                        <p:par>
                          <p:cTn id="100" fill="hold">
                            <p:stCondLst>
                              <p:cond delay="0"/>
                            </p:stCondLst>
                            <p:childTnLst>
                              <p:par>
                                <p:cTn id="101" presetID="16" presetClass="exit" presetSubtype="21" fill="hold" grpId="0" nodeType="clickEffect">
                                  <p:stCondLst>
                                    <p:cond delay="0"/>
                                  </p:stCondLst>
                                  <p:childTnLst>
                                    <p:animEffect transition="out" filter="barn(inVertical)">
                                      <p:cBhvr>
                                        <p:cTn id="102" dur="500"/>
                                        <p:tgtEl>
                                          <p:spTgt spid="54"/>
                                        </p:tgtEl>
                                      </p:cBhvr>
                                    </p:animEffect>
                                    <p:set>
                                      <p:cBhvr>
                                        <p:cTn id="10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4" restart="whenNotActive" fill="hold" evtFilter="cancelBubble" nodeType="interactiveSeq">
                <p:stCondLst>
                  <p:cond evt="onClick" delay="0">
                    <p:tgtEl>
                      <p:spTgt spid="59"/>
                    </p:tgtEl>
                  </p:cond>
                </p:stCondLst>
                <p:endSync evt="end" delay="0">
                  <p:rtn val="all"/>
                </p:endSync>
                <p:childTnLst>
                  <p:par>
                    <p:cTn id="105" fill="hold">
                      <p:stCondLst>
                        <p:cond delay="0"/>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59"/>
                                        </p:tgtEl>
                                        <p:attrNameLst>
                                          <p:attrName>ppt_x</p:attrName>
                                        </p:attrNameLst>
                                      </p:cBhvr>
                                      <p:tavLst>
                                        <p:tav tm="0">
                                          <p:val>
                                            <p:strVal val="ppt_x"/>
                                          </p:val>
                                        </p:tav>
                                        <p:tav tm="100000">
                                          <p:val>
                                            <p:strVal val="ppt_x"/>
                                          </p:val>
                                        </p:tav>
                                      </p:tavLst>
                                    </p:anim>
                                    <p:anim calcmode="lin" valueType="num">
                                      <p:cBhvr additive="base">
                                        <p:cTn id="109" dur="500"/>
                                        <p:tgtEl>
                                          <p:spTgt spid="59"/>
                                        </p:tgtEl>
                                        <p:attrNameLst>
                                          <p:attrName>ppt_y</p:attrName>
                                        </p:attrNameLst>
                                      </p:cBhvr>
                                      <p:tavLst>
                                        <p:tav tm="0">
                                          <p:val>
                                            <p:strVal val="ppt_y"/>
                                          </p:val>
                                        </p:tav>
                                        <p:tav tm="100000">
                                          <p:val>
                                            <p:strVal val="1+ppt_h/2"/>
                                          </p:val>
                                        </p:tav>
                                      </p:tavLst>
                                    </p:anim>
                                    <p:set>
                                      <p:cBhvr>
                                        <p:cTn id="110"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1" restart="whenNotActive" fill="hold" evtFilter="cancelBubble" nodeType="interactiveSeq">
                <p:stCondLst>
                  <p:cond evt="onClick" delay="0">
                    <p:tgtEl>
                      <p:spTgt spid="60"/>
                    </p:tgtEl>
                  </p:cond>
                </p:stCondLst>
                <p:endSync evt="end" delay="0">
                  <p:rtn val="all"/>
                </p:endSync>
                <p:childTnLst>
                  <p:par>
                    <p:cTn id="112" fill="hold">
                      <p:stCondLst>
                        <p:cond delay="0"/>
                      </p:stCondLst>
                      <p:childTnLst>
                        <p:par>
                          <p:cTn id="113" fill="hold">
                            <p:stCondLst>
                              <p:cond delay="0"/>
                            </p:stCondLst>
                            <p:childTnLst>
                              <p:par>
                                <p:cTn id="114" presetID="2" presetClass="exit" presetSubtype="4" fill="hold" grpId="0" nodeType="clickEffect">
                                  <p:stCondLst>
                                    <p:cond delay="0"/>
                                  </p:stCondLst>
                                  <p:childTnLst>
                                    <p:anim calcmode="lin" valueType="num">
                                      <p:cBhvr additive="base">
                                        <p:cTn id="115" dur="500"/>
                                        <p:tgtEl>
                                          <p:spTgt spid="60"/>
                                        </p:tgtEl>
                                        <p:attrNameLst>
                                          <p:attrName>ppt_x</p:attrName>
                                        </p:attrNameLst>
                                      </p:cBhvr>
                                      <p:tavLst>
                                        <p:tav tm="0">
                                          <p:val>
                                            <p:strVal val="ppt_x"/>
                                          </p:val>
                                        </p:tav>
                                        <p:tav tm="100000">
                                          <p:val>
                                            <p:strVal val="ppt_x"/>
                                          </p:val>
                                        </p:tav>
                                      </p:tavLst>
                                    </p:anim>
                                    <p:anim calcmode="lin" valueType="num">
                                      <p:cBhvr additive="base">
                                        <p:cTn id="116" dur="500"/>
                                        <p:tgtEl>
                                          <p:spTgt spid="60"/>
                                        </p:tgtEl>
                                        <p:attrNameLst>
                                          <p:attrName>ppt_y</p:attrName>
                                        </p:attrNameLst>
                                      </p:cBhvr>
                                      <p:tavLst>
                                        <p:tav tm="0">
                                          <p:val>
                                            <p:strVal val="ppt_y"/>
                                          </p:val>
                                        </p:tav>
                                        <p:tav tm="100000">
                                          <p:val>
                                            <p:strVal val="1+ppt_h/2"/>
                                          </p:val>
                                        </p:tav>
                                      </p:tavLst>
                                    </p:anim>
                                    <p:set>
                                      <p:cBhvr>
                                        <p:cTn id="11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18" restart="whenNotActive" fill="hold" evtFilter="cancelBubble" nodeType="interactiveSeq">
                <p:stCondLst>
                  <p:cond evt="onClick" delay="0">
                    <p:tgtEl>
                      <p:spTgt spid="61"/>
                    </p:tgtEl>
                  </p:cond>
                </p:stCondLst>
                <p:endSync evt="end" delay="0">
                  <p:rtn val="all"/>
                </p:endSync>
                <p:childTnLst>
                  <p:par>
                    <p:cTn id="119" fill="hold">
                      <p:stCondLst>
                        <p:cond delay="0"/>
                      </p:stCondLst>
                      <p:childTnLst>
                        <p:par>
                          <p:cTn id="120" fill="hold">
                            <p:stCondLst>
                              <p:cond delay="0"/>
                            </p:stCondLst>
                            <p:childTnLst>
                              <p:par>
                                <p:cTn id="121" presetID="2" presetClass="exit" presetSubtype="4" fill="hold" grpId="0" nodeType="clickEffect">
                                  <p:stCondLst>
                                    <p:cond delay="0"/>
                                  </p:stCondLst>
                                  <p:childTnLst>
                                    <p:anim calcmode="lin" valueType="num">
                                      <p:cBhvr additive="base">
                                        <p:cTn id="122" dur="500"/>
                                        <p:tgtEl>
                                          <p:spTgt spid="61"/>
                                        </p:tgtEl>
                                        <p:attrNameLst>
                                          <p:attrName>ppt_x</p:attrName>
                                        </p:attrNameLst>
                                      </p:cBhvr>
                                      <p:tavLst>
                                        <p:tav tm="0">
                                          <p:val>
                                            <p:strVal val="ppt_x"/>
                                          </p:val>
                                        </p:tav>
                                        <p:tav tm="100000">
                                          <p:val>
                                            <p:strVal val="ppt_x"/>
                                          </p:val>
                                        </p:tav>
                                      </p:tavLst>
                                    </p:anim>
                                    <p:anim calcmode="lin" valueType="num">
                                      <p:cBhvr additive="base">
                                        <p:cTn id="123" dur="500"/>
                                        <p:tgtEl>
                                          <p:spTgt spid="61"/>
                                        </p:tgtEl>
                                        <p:attrNameLst>
                                          <p:attrName>ppt_y</p:attrName>
                                        </p:attrNameLst>
                                      </p:cBhvr>
                                      <p:tavLst>
                                        <p:tav tm="0">
                                          <p:val>
                                            <p:strVal val="ppt_y"/>
                                          </p:val>
                                        </p:tav>
                                        <p:tav tm="100000">
                                          <p:val>
                                            <p:strVal val="1+ppt_h/2"/>
                                          </p:val>
                                        </p:tav>
                                      </p:tavLst>
                                    </p:anim>
                                    <p:set>
                                      <p:cBhvr>
                                        <p:cTn id="12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25" restart="whenNotActive" fill="hold" evtFilter="cancelBubble" nodeType="interactiveSeq">
                <p:stCondLst>
                  <p:cond evt="onClick" delay="0">
                    <p:tgtEl>
                      <p:spTgt spid="62"/>
                    </p:tgtEl>
                  </p:cond>
                </p:stCondLst>
                <p:endSync evt="end" delay="0">
                  <p:rtn val="all"/>
                </p:endSync>
                <p:childTnLst>
                  <p:par>
                    <p:cTn id="126" fill="hold">
                      <p:stCondLst>
                        <p:cond delay="0"/>
                      </p:stCondLst>
                      <p:childTnLst>
                        <p:par>
                          <p:cTn id="127" fill="hold">
                            <p:stCondLst>
                              <p:cond delay="0"/>
                            </p:stCondLst>
                            <p:childTnLst>
                              <p:par>
                                <p:cTn id="128" presetID="2" presetClass="exit" presetSubtype="4" fill="hold" grpId="0" nodeType="clickEffect">
                                  <p:stCondLst>
                                    <p:cond delay="0"/>
                                  </p:stCondLst>
                                  <p:childTnLst>
                                    <p:anim calcmode="lin" valueType="num">
                                      <p:cBhvr additive="base">
                                        <p:cTn id="129" dur="500"/>
                                        <p:tgtEl>
                                          <p:spTgt spid="62"/>
                                        </p:tgtEl>
                                        <p:attrNameLst>
                                          <p:attrName>ppt_x</p:attrName>
                                        </p:attrNameLst>
                                      </p:cBhvr>
                                      <p:tavLst>
                                        <p:tav tm="0">
                                          <p:val>
                                            <p:strVal val="ppt_x"/>
                                          </p:val>
                                        </p:tav>
                                        <p:tav tm="100000">
                                          <p:val>
                                            <p:strVal val="ppt_x"/>
                                          </p:val>
                                        </p:tav>
                                      </p:tavLst>
                                    </p:anim>
                                    <p:anim calcmode="lin" valueType="num">
                                      <p:cBhvr additive="base">
                                        <p:cTn id="130" dur="500"/>
                                        <p:tgtEl>
                                          <p:spTgt spid="62"/>
                                        </p:tgtEl>
                                        <p:attrNameLst>
                                          <p:attrName>ppt_y</p:attrName>
                                        </p:attrNameLst>
                                      </p:cBhvr>
                                      <p:tavLst>
                                        <p:tav tm="0">
                                          <p:val>
                                            <p:strVal val="ppt_y"/>
                                          </p:val>
                                        </p:tav>
                                        <p:tav tm="100000">
                                          <p:val>
                                            <p:strVal val="1+ppt_h/2"/>
                                          </p:val>
                                        </p:tav>
                                      </p:tavLst>
                                    </p:anim>
                                    <p:set>
                                      <p:cBhvr>
                                        <p:cTn id="131"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32" restart="whenNotActive" fill="hold" evtFilter="cancelBubble" nodeType="interactiveSeq">
                <p:stCondLst>
                  <p:cond evt="onClick" delay="0">
                    <p:tgtEl>
                      <p:spTgt spid="63"/>
                    </p:tgtEl>
                  </p:cond>
                </p:stCondLst>
                <p:endSync evt="end" delay="0">
                  <p:rtn val="all"/>
                </p:endSync>
                <p:childTnLst>
                  <p:par>
                    <p:cTn id="133" fill="hold">
                      <p:stCondLst>
                        <p:cond delay="0"/>
                      </p:stCondLst>
                      <p:childTnLst>
                        <p:par>
                          <p:cTn id="134" fill="hold">
                            <p:stCondLst>
                              <p:cond delay="0"/>
                            </p:stCondLst>
                            <p:childTnLst>
                              <p:par>
                                <p:cTn id="135" presetID="2" presetClass="exit" presetSubtype="4" fill="hold" grpId="0" nodeType="clickEffect">
                                  <p:stCondLst>
                                    <p:cond delay="0"/>
                                  </p:stCondLst>
                                  <p:childTnLst>
                                    <p:anim calcmode="lin" valueType="num">
                                      <p:cBhvr additive="base">
                                        <p:cTn id="136" dur="500"/>
                                        <p:tgtEl>
                                          <p:spTgt spid="63"/>
                                        </p:tgtEl>
                                        <p:attrNameLst>
                                          <p:attrName>ppt_x</p:attrName>
                                        </p:attrNameLst>
                                      </p:cBhvr>
                                      <p:tavLst>
                                        <p:tav tm="0">
                                          <p:val>
                                            <p:strVal val="ppt_x"/>
                                          </p:val>
                                        </p:tav>
                                        <p:tav tm="100000">
                                          <p:val>
                                            <p:strVal val="ppt_x"/>
                                          </p:val>
                                        </p:tav>
                                      </p:tavLst>
                                    </p:anim>
                                    <p:anim calcmode="lin" valueType="num">
                                      <p:cBhvr additive="base">
                                        <p:cTn id="137" dur="500"/>
                                        <p:tgtEl>
                                          <p:spTgt spid="63"/>
                                        </p:tgtEl>
                                        <p:attrNameLst>
                                          <p:attrName>ppt_y</p:attrName>
                                        </p:attrNameLst>
                                      </p:cBhvr>
                                      <p:tavLst>
                                        <p:tav tm="0">
                                          <p:val>
                                            <p:strVal val="ppt_y"/>
                                          </p:val>
                                        </p:tav>
                                        <p:tav tm="100000">
                                          <p:val>
                                            <p:strVal val="1+ppt_h/2"/>
                                          </p:val>
                                        </p:tav>
                                      </p:tavLst>
                                    </p:anim>
                                    <p:set>
                                      <p:cBhvr>
                                        <p:cTn id="138"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39" restart="whenNotActive" fill="hold" evtFilter="cancelBubble" nodeType="interactiveSeq">
                <p:stCondLst>
                  <p:cond evt="onClick" delay="0">
                    <p:tgtEl>
                      <p:spTgt spid="77"/>
                    </p:tgtEl>
                  </p:cond>
                </p:stCondLst>
                <p:endSync evt="end" delay="0">
                  <p:rtn val="all"/>
                </p:endSync>
                <p:childTnLst>
                  <p:par>
                    <p:cTn id="140" fill="hold">
                      <p:stCondLst>
                        <p:cond delay="0"/>
                      </p:stCondLst>
                      <p:childTnLst>
                        <p:par>
                          <p:cTn id="141" fill="hold">
                            <p:stCondLst>
                              <p:cond delay="0"/>
                            </p:stCondLst>
                            <p:childTnLst>
                              <p:par>
                                <p:cTn id="142" presetID="6" presetClass="exit" presetSubtype="32" fill="hold" grpId="0" nodeType="clickEffect">
                                  <p:stCondLst>
                                    <p:cond delay="0"/>
                                  </p:stCondLst>
                                  <p:childTnLst>
                                    <p:animEffect transition="out" filter="circle(out)">
                                      <p:cBhvr>
                                        <p:cTn id="143" dur="2000"/>
                                        <p:tgtEl>
                                          <p:spTgt spid="77"/>
                                        </p:tgtEl>
                                      </p:cBhvr>
                                    </p:animEffect>
                                    <p:set>
                                      <p:cBhvr>
                                        <p:cTn id="144" dur="1" fill="hold">
                                          <p:stCondLst>
                                            <p:cond delay="1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45" restart="whenNotActive" fill="hold" evtFilter="cancelBubble" nodeType="interactiveSeq">
                <p:stCondLst>
                  <p:cond evt="onClick" delay="0">
                    <p:tgtEl>
                      <p:spTgt spid="78"/>
                    </p:tgtEl>
                  </p:cond>
                </p:stCondLst>
                <p:endSync evt="end" delay="0">
                  <p:rtn val="all"/>
                </p:endSync>
                <p:childTnLst>
                  <p:par>
                    <p:cTn id="146" fill="hold">
                      <p:stCondLst>
                        <p:cond delay="0"/>
                      </p:stCondLst>
                      <p:childTnLst>
                        <p:par>
                          <p:cTn id="147" fill="hold">
                            <p:stCondLst>
                              <p:cond delay="0"/>
                            </p:stCondLst>
                            <p:childTnLst>
                              <p:par>
                                <p:cTn id="148" presetID="8" presetClass="emph" presetSubtype="0" repeatCount="indefinite" fill="hold" nodeType="clickEffect">
                                  <p:stCondLst>
                                    <p:cond delay="0"/>
                                  </p:stCondLst>
                                  <p:endCondLst>
                                    <p:cond evt="onNext" delay="0">
                                      <p:tgtEl>
                                        <p:sldTgt/>
                                      </p:tgtEl>
                                    </p:cond>
                                  </p:endCondLst>
                                  <p:childTnLst>
                                    <p:animRot by="21600000">
                                      <p:cBhvr>
                                        <p:cTn id="149" dur="500" fill="hold"/>
                                        <p:tgtEl>
                                          <p:spTgt spid="78"/>
                                        </p:tgtEl>
                                        <p:attrNameLst>
                                          <p:attrName>r</p:attrName>
                                        </p:attrNameLst>
                                      </p:cBhvr>
                                    </p:animRo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7" name="Picture 6" descr="A close up of a toy&#10;&#10;Description automatically generated">
            <a:extLst>
              <a:ext uri="{FF2B5EF4-FFF2-40B4-BE49-F238E27FC236}">
                <a16:creationId xmlns:a16="http://schemas.microsoft.com/office/drawing/2014/main" id="{24AD695B-CF66-406B-A2D9-3BABAA6AE4D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1387" b="100000" l="0" r="96094">
                        <a14:foregroundMark x1="21582" y1="57813" x2="21582" y2="57813"/>
                        <a14:backgroundMark x1="52734" y1="91406" x2="52734" y2="91406"/>
                        <a14:backgroundMark x1="47949" y1="81250" x2="47949" y2="81250"/>
                        <a14:backgroundMark x1="45020" y1="71875" x2="45020" y2="71875"/>
                        <a14:backgroundMark x1="40625" y1="95313" x2="40625" y2="95313"/>
                        <a14:backgroundMark x1="32715" y1="97754" x2="32715" y2="97754"/>
                        <a14:backgroundMark x1="12109" y1="95508" x2="12109" y2="95508"/>
                        <a14:backgroundMark x1="65820" y1="96875" x2="65820" y2="968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20878" r="48551" b="4481"/>
          <a:stretch/>
        </p:blipFill>
        <p:spPr>
          <a:xfrm flipH="1">
            <a:off x="3048000" y="3714750"/>
            <a:ext cx="1676400" cy="3143250"/>
          </a:xfrm>
          <a:prstGeom prst="rect">
            <a:avLst/>
          </a:prstGeom>
        </p:spPr>
      </p:pic>
      <p:pic>
        <p:nvPicPr>
          <p:cNvPr id="6" name="Picture 5" descr="A close up of a toy&#10;&#10;Description automatically generated">
            <a:extLst>
              <a:ext uri="{FF2B5EF4-FFF2-40B4-BE49-F238E27FC236}">
                <a16:creationId xmlns:a16="http://schemas.microsoft.com/office/drawing/2014/main" id="{24AD695B-CF66-406B-A2D9-3BABAA6AE4D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1387" b="100000" l="0" r="96094">
                        <a14:foregroundMark x1="21582" y1="57813" x2="21582" y2="57813"/>
                        <a14:backgroundMark x1="52734" y1="91406" x2="52734" y2="91406"/>
                        <a14:backgroundMark x1="47949" y1="81250" x2="47949" y2="81250"/>
                        <a14:backgroundMark x1="45020" y1="71875" x2="45020" y2="71875"/>
                        <a14:backgroundMark x1="40625" y1="95313" x2="40625" y2="95313"/>
                        <a14:backgroundMark x1="32715" y1="97754" x2="32715" y2="97754"/>
                        <a14:backgroundMark x1="12109" y1="95508" x2="12109" y2="95508"/>
                        <a14:backgroundMark x1="65820" y1="96875" x2="65820" y2="968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48233" t="20878" r="4" b="4481"/>
          <a:stretch/>
        </p:blipFill>
        <p:spPr>
          <a:xfrm flipH="1">
            <a:off x="5715000" y="3505200"/>
            <a:ext cx="1687554" cy="2438400"/>
          </a:xfrm>
          <a:prstGeom prst="rect">
            <a:avLst/>
          </a:prstGeom>
        </p:spPr>
      </p:pic>
    </p:spTree>
    <p:extLst>
      <p:ext uri="{BB962C8B-B14F-4D97-AF65-F5344CB8AC3E}">
        <p14:creationId xmlns:p14="http://schemas.microsoft.com/office/powerpoint/2010/main" val="3494377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17406D"/>
      </a:dk2>
      <a:lt2>
        <a:srgbClr val="DBEFF9"/>
      </a:lt2>
      <a:accent1>
        <a:srgbClr val="17406D"/>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hilly AIMS PPT Template_new logo" id="{10A507A7-85A8-455D-9575-ABE1FA29ECE2}" vid="{09213931-9021-4370-89D9-82E16E945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Philly AIMS PPT Template_new logo</Template>
  <TotalTime>4314</TotalTime>
  <Words>413</Words>
  <Application>Microsoft Office PowerPoint</Application>
  <PresentationFormat>On-screen Show (4:3)</PresentationFormat>
  <Paragraphs>44</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Clarity</vt:lpstr>
      <vt:lpstr>Treasure Hunt </vt:lpstr>
      <vt:lpstr>How To:</vt:lpstr>
      <vt:lpstr>How To Continued:</vt:lpstr>
      <vt:lpstr>Video Example:</vt:lpstr>
      <vt:lpstr>Treasure Hunt</vt:lpstr>
      <vt:lpstr>PowerPoint Presentation</vt:lpstr>
      <vt:lpstr>PowerPoint Presentation</vt:lpstr>
      <vt:lpstr>PowerPoint Presentation</vt:lpstr>
      <vt:lpstr>PowerPoint Presentation</vt:lpstr>
      <vt:lpstr>PowerPoint Presentation</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 4</dc:title>
  <dc:creator>Cooney, Diana</dc:creator>
  <cp:lastModifiedBy>Cooney, Diana J</cp:lastModifiedBy>
  <cp:revision>16</cp:revision>
  <dcterms:created xsi:type="dcterms:W3CDTF">2020-09-15T22:35:24Z</dcterms:created>
  <dcterms:modified xsi:type="dcterms:W3CDTF">2020-12-14T19:52:49Z</dcterms:modified>
</cp:coreProperties>
</file>